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85" r:id="rId6"/>
    <p:sldId id="257" r:id="rId7"/>
    <p:sldId id="259" r:id="rId8"/>
    <p:sldId id="260" r:id="rId9"/>
    <p:sldId id="261" r:id="rId10"/>
    <p:sldId id="262" r:id="rId11"/>
    <p:sldId id="263" r:id="rId12"/>
    <p:sldId id="265" r:id="rId13"/>
    <p:sldId id="266" r:id="rId14"/>
    <p:sldId id="267" r:id="rId15"/>
    <p:sldId id="268" r:id="rId16"/>
    <p:sldId id="269" r:id="rId17"/>
    <p:sldId id="271" r:id="rId18"/>
    <p:sldId id="272" r:id="rId19"/>
    <p:sldId id="273" r:id="rId20"/>
    <p:sldId id="274" r:id="rId21"/>
    <p:sldId id="275" r:id="rId22"/>
    <p:sldId id="277" r:id="rId23"/>
    <p:sldId id="278" r:id="rId24"/>
    <p:sldId id="279" r:id="rId25"/>
    <p:sldId id="280" r:id="rId26"/>
    <p:sldId id="282" r:id="rId27"/>
    <p:sldId id="283" r:id="rId28"/>
    <p:sldId id="284" r:id="rId29"/>
    <p:sldId id="286" r:id="rId30"/>
    <p:sldId id="287"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A1439D-73DA-4435-8FEB-160891C34D19}">
          <p14:sldIdLst>
            <p14:sldId id="256"/>
            <p14:sldId id="285"/>
            <p14:sldId id="257"/>
            <p14:sldId id="259"/>
            <p14:sldId id="260"/>
            <p14:sldId id="261"/>
            <p14:sldId id="262"/>
            <p14:sldId id="263"/>
            <p14:sldId id="265"/>
            <p14:sldId id="266"/>
            <p14:sldId id="267"/>
            <p14:sldId id="268"/>
            <p14:sldId id="269"/>
            <p14:sldId id="271"/>
            <p14:sldId id="272"/>
            <p14:sldId id="273"/>
            <p14:sldId id="274"/>
            <p14:sldId id="275"/>
            <p14:sldId id="277"/>
            <p14:sldId id="278"/>
            <p14:sldId id="279"/>
            <p14:sldId id="280"/>
            <p14:sldId id="282"/>
            <p14:sldId id="283"/>
            <p14:sldId id="284"/>
            <p14:sldId id="286"/>
            <p14:sldId id="287"/>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EAF0D-3855-47D5-A5C9-AC45FE9BCE21}" v="9" dt="2025-03-02T03:01:48.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E5DB5-A136-4F0E-9932-0BF33E3B7E46}"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66AFAA9B-3886-41FA-A530-B2AC3DD04C2F}">
      <dgm:prSet/>
      <dgm:spPr/>
      <dgm:t>
        <a:bodyPr/>
        <a:lstStyle/>
        <a:p>
          <a:r>
            <a:rPr lang="en-US"/>
            <a:t>1. What is the </a:t>
          </a:r>
          <a:r>
            <a:rPr lang="en-US" i="1"/>
            <a:t>pwd</a:t>
          </a:r>
          <a:r>
            <a:rPr lang="en-US"/>
            <a:t> command an acronym for? What about the </a:t>
          </a:r>
          <a:r>
            <a:rPr lang="en-US" i="1"/>
            <a:t>cd</a:t>
          </a:r>
          <a:r>
            <a:rPr lang="en-US"/>
            <a:t> command?</a:t>
          </a:r>
        </a:p>
      </dgm:t>
    </dgm:pt>
    <dgm:pt modelId="{E388221F-EDF2-4237-93FD-F960EE50B7CD}" type="parTrans" cxnId="{F4CB9552-FA8E-41F4-9CB2-E6731197EABC}">
      <dgm:prSet/>
      <dgm:spPr/>
      <dgm:t>
        <a:bodyPr/>
        <a:lstStyle/>
        <a:p>
          <a:endParaRPr lang="en-US"/>
        </a:p>
      </dgm:t>
    </dgm:pt>
    <dgm:pt modelId="{06F7109E-CD11-44E9-92F9-BF80D681E059}" type="sibTrans" cxnId="{F4CB9552-FA8E-41F4-9CB2-E6731197EABC}">
      <dgm:prSet/>
      <dgm:spPr/>
      <dgm:t>
        <a:bodyPr/>
        <a:lstStyle/>
        <a:p>
          <a:endParaRPr lang="en-US"/>
        </a:p>
      </dgm:t>
    </dgm:pt>
    <dgm:pt modelId="{9745EC27-E108-4A8B-A779-A9C72C1CAEA1}">
      <dgm:prSet/>
      <dgm:spPr/>
      <dgm:t>
        <a:bodyPr/>
        <a:lstStyle/>
        <a:p>
          <a:r>
            <a:rPr lang="en-US"/>
            <a:t>Answer here:</a:t>
          </a:r>
        </a:p>
      </dgm:t>
    </dgm:pt>
    <dgm:pt modelId="{57A252AB-466C-4A38-997A-BB82173AB51C}" type="parTrans" cxnId="{C10F8221-153D-4B51-A890-E54AB825B1F8}">
      <dgm:prSet/>
      <dgm:spPr/>
      <dgm:t>
        <a:bodyPr/>
        <a:lstStyle/>
        <a:p>
          <a:endParaRPr lang="en-US"/>
        </a:p>
      </dgm:t>
    </dgm:pt>
    <dgm:pt modelId="{1399FA79-A731-4984-9747-DA07DBBCF273}" type="sibTrans" cxnId="{C10F8221-153D-4B51-A890-E54AB825B1F8}">
      <dgm:prSet/>
      <dgm:spPr/>
      <dgm:t>
        <a:bodyPr/>
        <a:lstStyle/>
        <a:p>
          <a:endParaRPr lang="en-US"/>
        </a:p>
      </dgm:t>
    </dgm:pt>
    <dgm:pt modelId="{4F4888B8-D45F-46A9-8B27-A8A4E49CFEC9}">
      <dgm:prSet/>
      <dgm:spPr/>
      <dgm:t>
        <a:bodyPr/>
        <a:lstStyle/>
        <a:p>
          <a:r>
            <a:rPr lang="en-US"/>
            <a:t>pwd- print working directory and this shows the path for the current directory</a:t>
          </a:r>
        </a:p>
      </dgm:t>
    </dgm:pt>
    <dgm:pt modelId="{7B30E38F-2C7E-44C4-AE33-C741F8A3B47B}" type="parTrans" cxnId="{53F483A3-67EC-428E-9EA2-D7F6FEABF5F2}">
      <dgm:prSet/>
      <dgm:spPr/>
      <dgm:t>
        <a:bodyPr/>
        <a:lstStyle/>
        <a:p>
          <a:endParaRPr lang="en-US"/>
        </a:p>
      </dgm:t>
    </dgm:pt>
    <dgm:pt modelId="{00413D06-2A36-4238-BBBD-4143AA490368}" type="sibTrans" cxnId="{53F483A3-67EC-428E-9EA2-D7F6FEABF5F2}">
      <dgm:prSet/>
      <dgm:spPr/>
      <dgm:t>
        <a:bodyPr/>
        <a:lstStyle/>
        <a:p>
          <a:endParaRPr lang="en-US"/>
        </a:p>
      </dgm:t>
    </dgm:pt>
    <dgm:pt modelId="{50EC78FC-7E6A-443F-9250-A57912096B8B}">
      <dgm:prSet/>
      <dgm:spPr/>
      <dgm:t>
        <a:bodyPr/>
        <a:lstStyle/>
        <a:p>
          <a:r>
            <a:rPr lang="en-US"/>
            <a:t>cd- change directory- change over to the directory that you specify</a:t>
          </a:r>
        </a:p>
      </dgm:t>
    </dgm:pt>
    <dgm:pt modelId="{9EFE6972-FB0E-47B4-B23C-5F9D1F2A4BCB}" type="parTrans" cxnId="{E0B462A4-7680-4BDA-9CF2-103110620D8D}">
      <dgm:prSet/>
      <dgm:spPr/>
      <dgm:t>
        <a:bodyPr/>
        <a:lstStyle/>
        <a:p>
          <a:endParaRPr lang="en-US"/>
        </a:p>
      </dgm:t>
    </dgm:pt>
    <dgm:pt modelId="{695FB057-34EC-4CFE-9488-B29399F84CE2}" type="sibTrans" cxnId="{E0B462A4-7680-4BDA-9CF2-103110620D8D}">
      <dgm:prSet/>
      <dgm:spPr/>
      <dgm:t>
        <a:bodyPr/>
        <a:lstStyle/>
        <a:p>
          <a:endParaRPr lang="en-US"/>
        </a:p>
      </dgm:t>
    </dgm:pt>
    <dgm:pt modelId="{19E62FCB-F2FA-4C2B-8D6B-95B2AD0BC043}">
      <dgm:prSet/>
      <dgm:spPr/>
      <dgm:t>
        <a:bodyPr/>
        <a:lstStyle/>
        <a:p>
          <a:r>
            <a:rPr lang="en-US"/>
            <a:t>2. Explain the differences between a relative path and an absolute/full path in Linux.</a:t>
          </a:r>
        </a:p>
      </dgm:t>
    </dgm:pt>
    <dgm:pt modelId="{6932622B-22C8-44C6-8ED3-CB553679268E}" type="parTrans" cxnId="{4EC73262-6DF1-4CA2-85C8-F55C453133BB}">
      <dgm:prSet/>
      <dgm:spPr/>
      <dgm:t>
        <a:bodyPr/>
        <a:lstStyle/>
        <a:p>
          <a:endParaRPr lang="en-US"/>
        </a:p>
      </dgm:t>
    </dgm:pt>
    <dgm:pt modelId="{696397B9-F2F0-4443-9A56-17B6AA7899A0}" type="sibTrans" cxnId="{4EC73262-6DF1-4CA2-85C8-F55C453133BB}">
      <dgm:prSet/>
      <dgm:spPr/>
      <dgm:t>
        <a:bodyPr/>
        <a:lstStyle/>
        <a:p>
          <a:endParaRPr lang="en-US"/>
        </a:p>
      </dgm:t>
    </dgm:pt>
    <dgm:pt modelId="{42FCBBAF-CF42-4EC4-9806-C04C6C980EE2}">
      <dgm:prSet/>
      <dgm:spPr/>
      <dgm:t>
        <a:bodyPr/>
        <a:lstStyle/>
        <a:p>
          <a:r>
            <a:rPr lang="en-US"/>
            <a:t>Answer here:</a:t>
          </a:r>
        </a:p>
      </dgm:t>
    </dgm:pt>
    <dgm:pt modelId="{4F88F5C4-5A46-4045-8FF9-46891D2BFE64}" type="parTrans" cxnId="{F161A5CF-29EB-4AD8-B832-1349588A6F0E}">
      <dgm:prSet/>
      <dgm:spPr/>
      <dgm:t>
        <a:bodyPr/>
        <a:lstStyle/>
        <a:p>
          <a:endParaRPr lang="en-US"/>
        </a:p>
      </dgm:t>
    </dgm:pt>
    <dgm:pt modelId="{6490093D-54A9-4B52-9413-C548CB6E2EEF}" type="sibTrans" cxnId="{F161A5CF-29EB-4AD8-B832-1349588A6F0E}">
      <dgm:prSet/>
      <dgm:spPr/>
      <dgm:t>
        <a:bodyPr/>
        <a:lstStyle/>
        <a:p>
          <a:endParaRPr lang="en-US"/>
        </a:p>
      </dgm:t>
    </dgm:pt>
    <dgm:pt modelId="{EC68E536-D1BF-4126-B5A2-C438D2DD429A}">
      <dgm:prSet/>
      <dgm:spPr/>
      <dgm:t>
        <a:bodyPr/>
        <a:lstStyle/>
        <a:p>
          <a:r>
            <a:rPr lang="en-US"/>
            <a:t>Relative path- path based on your current location</a:t>
          </a:r>
        </a:p>
      </dgm:t>
    </dgm:pt>
    <dgm:pt modelId="{1EF27ABA-A656-4165-9CAF-1C2F0193B14B}" type="parTrans" cxnId="{2B891953-A2BA-4EE6-AC08-879D6688A270}">
      <dgm:prSet/>
      <dgm:spPr/>
      <dgm:t>
        <a:bodyPr/>
        <a:lstStyle/>
        <a:p>
          <a:endParaRPr lang="en-US"/>
        </a:p>
      </dgm:t>
    </dgm:pt>
    <dgm:pt modelId="{53C66EC6-7634-48D6-9314-C3CD6217BA12}" type="sibTrans" cxnId="{2B891953-A2BA-4EE6-AC08-879D6688A270}">
      <dgm:prSet/>
      <dgm:spPr/>
      <dgm:t>
        <a:bodyPr/>
        <a:lstStyle/>
        <a:p>
          <a:endParaRPr lang="en-US"/>
        </a:p>
      </dgm:t>
    </dgm:pt>
    <dgm:pt modelId="{86BF7524-BF4E-48F3-A4EA-C86A33107806}">
      <dgm:prSet/>
      <dgm:spPr/>
      <dgm:t>
        <a:bodyPr/>
        <a:lstStyle/>
        <a:p>
          <a:r>
            <a:rPr lang="en-US"/>
            <a:t>Absolute path- path starting from the very top of the filesystem, which is the root -- /</a:t>
          </a:r>
        </a:p>
      </dgm:t>
    </dgm:pt>
    <dgm:pt modelId="{4A3E595D-D46C-45A5-A4B2-A93B5A9C5AE2}" type="parTrans" cxnId="{AF4D53F1-4BEF-4FB9-B9AF-77BE2516C24B}">
      <dgm:prSet/>
      <dgm:spPr/>
      <dgm:t>
        <a:bodyPr/>
        <a:lstStyle/>
        <a:p>
          <a:endParaRPr lang="en-US"/>
        </a:p>
      </dgm:t>
    </dgm:pt>
    <dgm:pt modelId="{049EC39D-8049-4875-82EF-C9698A559D86}" type="sibTrans" cxnId="{AF4D53F1-4BEF-4FB9-B9AF-77BE2516C24B}">
      <dgm:prSet/>
      <dgm:spPr/>
      <dgm:t>
        <a:bodyPr/>
        <a:lstStyle/>
        <a:p>
          <a:endParaRPr lang="en-US"/>
        </a:p>
      </dgm:t>
    </dgm:pt>
    <dgm:pt modelId="{187842BA-7DB0-4AC2-81D9-FDCEEDC6B651}">
      <dgm:prSet/>
      <dgm:spPr/>
      <dgm:t>
        <a:bodyPr/>
        <a:lstStyle/>
        <a:p>
          <a:r>
            <a:rPr lang="en-US"/>
            <a:t>References:</a:t>
          </a:r>
        </a:p>
      </dgm:t>
    </dgm:pt>
    <dgm:pt modelId="{03C0E2C7-1142-47D3-A5F3-3D01CEEB216A}" type="parTrans" cxnId="{7D9466B3-7D13-469E-A81C-E3ECADAF9266}">
      <dgm:prSet/>
      <dgm:spPr/>
      <dgm:t>
        <a:bodyPr/>
        <a:lstStyle/>
        <a:p>
          <a:endParaRPr lang="en-US"/>
        </a:p>
      </dgm:t>
    </dgm:pt>
    <dgm:pt modelId="{D901BBA3-CC9F-48A6-856A-5B682AFC22D5}" type="sibTrans" cxnId="{7D9466B3-7D13-469E-A81C-E3ECADAF9266}">
      <dgm:prSet/>
      <dgm:spPr/>
      <dgm:t>
        <a:bodyPr/>
        <a:lstStyle/>
        <a:p>
          <a:endParaRPr lang="en-US"/>
        </a:p>
      </dgm:t>
    </dgm:pt>
    <dgm:pt modelId="{647E2D6E-95D8-4BC2-B037-F2743503DCEA}">
      <dgm:prSet/>
      <dgm:spPr/>
      <dgm:t>
        <a:bodyPr/>
        <a:lstStyle/>
        <a:p>
          <a:r>
            <a:rPr lang="en-US"/>
            <a:t>1. Project video </a:t>
          </a:r>
        </a:p>
      </dgm:t>
    </dgm:pt>
    <dgm:pt modelId="{7CD740D4-442E-4625-8865-21D40347D0BA}" type="parTrans" cxnId="{B4D9329D-6123-4E23-BBCD-36FE1EB07112}">
      <dgm:prSet/>
      <dgm:spPr/>
      <dgm:t>
        <a:bodyPr/>
        <a:lstStyle/>
        <a:p>
          <a:endParaRPr lang="en-US"/>
        </a:p>
      </dgm:t>
    </dgm:pt>
    <dgm:pt modelId="{CE27D456-E318-4406-8AC2-4D6533387FA5}" type="sibTrans" cxnId="{B4D9329D-6123-4E23-BBCD-36FE1EB07112}">
      <dgm:prSet/>
      <dgm:spPr/>
      <dgm:t>
        <a:bodyPr/>
        <a:lstStyle/>
        <a:p>
          <a:endParaRPr lang="en-US"/>
        </a:p>
      </dgm:t>
    </dgm:pt>
    <dgm:pt modelId="{3DD4F6D3-DD44-44FE-B272-6D5FF559399D}">
      <dgm:prSet/>
      <dgm:spPr/>
      <dgm:t>
        <a:bodyPr/>
        <a:lstStyle/>
        <a:p>
          <a:r>
            <a:rPr lang="en-US"/>
            <a:t>2. Live session</a:t>
          </a:r>
        </a:p>
      </dgm:t>
    </dgm:pt>
    <dgm:pt modelId="{D67988C1-7F42-426F-BFC4-41040DFA3FBD}" type="parTrans" cxnId="{0FD86CB9-39E1-4EE8-B712-4FF17CC85120}">
      <dgm:prSet/>
      <dgm:spPr/>
      <dgm:t>
        <a:bodyPr/>
        <a:lstStyle/>
        <a:p>
          <a:endParaRPr lang="en-US"/>
        </a:p>
      </dgm:t>
    </dgm:pt>
    <dgm:pt modelId="{1F359967-CF0C-478B-BA79-AA6532B2FE09}" type="sibTrans" cxnId="{0FD86CB9-39E1-4EE8-B712-4FF17CC85120}">
      <dgm:prSet/>
      <dgm:spPr/>
      <dgm:t>
        <a:bodyPr/>
        <a:lstStyle/>
        <a:p>
          <a:endParaRPr lang="en-US"/>
        </a:p>
      </dgm:t>
    </dgm:pt>
    <dgm:pt modelId="{31B3C00D-2121-48E5-9E04-C91C47E42C49}" type="pres">
      <dgm:prSet presAssocID="{CB6E5DB5-A136-4F0E-9932-0BF33E3B7E46}" presName="vert0" presStyleCnt="0">
        <dgm:presLayoutVars>
          <dgm:dir/>
          <dgm:animOne val="branch"/>
          <dgm:animLvl val="lvl"/>
        </dgm:presLayoutVars>
      </dgm:prSet>
      <dgm:spPr/>
    </dgm:pt>
    <dgm:pt modelId="{6AA265C5-D1C9-47A5-B63C-5F4AF7BDEB96}" type="pres">
      <dgm:prSet presAssocID="{66AFAA9B-3886-41FA-A530-B2AC3DD04C2F}" presName="thickLine" presStyleLbl="alignNode1" presStyleIdx="0" presStyleCnt="11"/>
      <dgm:spPr/>
    </dgm:pt>
    <dgm:pt modelId="{D1C21947-118D-423B-99D1-35EBD9E1C12D}" type="pres">
      <dgm:prSet presAssocID="{66AFAA9B-3886-41FA-A530-B2AC3DD04C2F}" presName="horz1" presStyleCnt="0"/>
      <dgm:spPr/>
    </dgm:pt>
    <dgm:pt modelId="{E5FB597D-E80D-4A26-8CAE-0040A691CE64}" type="pres">
      <dgm:prSet presAssocID="{66AFAA9B-3886-41FA-A530-B2AC3DD04C2F}" presName="tx1" presStyleLbl="revTx" presStyleIdx="0" presStyleCnt="11"/>
      <dgm:spPr/>
    </dgm:pt>
    <dgm:pt modelId="{A2BB5FF4-B699-42C8-99FF-6ECF767C6950}" type="pres">
      <dgm:prSet presAssocID="{66AFAA9B-3886-41FA-A530-B2AC3DD04C2F}" presName="vert1" presStyleCnt="0"/>
      <dgm:spPr/>
    </dgm:pt>
    <dgm:pt modelId="{479D5BAA-6B23-46A5-88CC-D06F797B0893}" type="pres">
      <dgm:prSet presAssocID="{9745EC27-E108-4A8B-A779-A9C72C1CAEA1}" presName="thickLine" presStyleLbl="alignNode1" presStyleIdx="1" presStyleCnt="11"/>
      <dgm:spPr/>
    </dgm:pt>
    <dgm:pt modelId="{28E5A000-752B-4285-8C5B-29E903D4D604}" type="pres">
      <dgm:prSet presAssocID="{9745EC27-E108-4A8B-A779-A9C72C1CAEA1}" presName="horz1" presStyleCnt="0"/>
      <dgm:spPr/>
    </dgm:pt>
    <dgm:pt modelId="{98DEAF7B-7EFA-41C3-8FD3-E881BAE070BA}" type="pres">
      <dgm:prSet presAssocID="{9745EC27-E108-4A8B-A779-A9C72C1CAEA1}" presName="tx1" presStyleLbl="revTx" presStyleIdx="1" presStyleCnt="11"/>
      <dgm:spPr/>
    </dgm:pt>
    <dgm:pt modelId="{E853B63F-8704-4DD5-9019-7DF4021253EC}" type="pres">
      <dgm:prSet presAssocID="{9745EC27-E108-4A8B-A779-A9C72C1CAEA1}" presName="vert1" presStyleCnt="0"/>
      <dgm:spPr/>
    </dgm:pt>
    <dgm:pt modelId="{E1AD6ED6-7854-4A9A-8463-7EC229A303E9}" type="pres">
      <dgm:prSet presAssocID="{4F4888B8-D45F-46A9-8B27-A8A4E49CFEC9}" presName="thickLine" presStyleLbl="alignNode1" presStyleIdx="2" presStyleCnt="11"/>
      <dgm:spPr/>
    </dgm:pt>
    <dgm:pt modelId="{9490AA4A-9924-40D1-BBCA-E2D44C851719}" type="pres">
      <dgm:prSet presAssocID="{4F4888B8-D45F-46A9-8B27-A8A4E49CFEC9}" presName="horz1" presStyleCnt="0"/>
      <dgm:spPr/>
    </dgm:pt>
    <dgm:pt modelId="{5B2F7283-A40D-48E5-AEBA-1706A148877D}" type="pres">
      <dgm:prSet presAssocID="{4F4888B8-D45F-46A9-8B27-A8A4E49CFEC9}" presName="tx1" presStyleLbl="revTx" presStyleIdx="2" presStyleCnt="11"/>
      <dgm:spPr/>
    </dgm:pt>
    <dgm:pt modelId="{5E5849E0-03C6-4E9A-9B80-9E3BB5ABAB29}" type="pres">
      <dgm:prSet presAssocID="{4F4888B8-D45F-46A9-8B27-A8A4E49CFEC9}" presName="vert1" presStyleCnt="0"/>
      <dgm:spPr/>
    </dgm:pt>
    <dgm:pt modelId="{22C2DAE5-73FA-43FE-BDA6-D302BEC40F2F}" type="pres">
      <dgm:prSet presAssocID="{50EC78FC-7E6A-443F-9250-A57912096B8B}" presName="thickLine" presStyleLbl="alignNode1" presStyleIdx="3" presStyleCnt="11"/>
      <dgm:spPr/>
    </dgm:pt>
    <dgm:pt modelId="{A3C007B1-49FF-4249-A2B4-27E06ECB029B}" type="pres">
      <dgm:prSet presAssocID="{50EC78FC-7E6A-443F-9250-A57912096B8B}" presName="horz1" presStyleCnt="0"/>
      <dgm:spPr/>
    </dgm:pt>
    <dgm:pt modelId="{2149053F-DF5B-484F-A909-7A4FCD9BF87E}" type="pres">
      <dgm:prSet presAssocID="{50EC78FC-7E6A-443F-9250-A57912096B8B}" presName="tx1" presStyleLbl="revTx" presStyleIdx="3" presStyleCnt="11"/>
      <dgm:spPr/>
    </dgm:pt>
    <dgm:pt modelId="{D3284D83-3577-4BD0-A8CA-F87C8462A4E1}" type="pres">
      <dgm:prSet presAssocID="{50EC78FC-7E6A-443F-9250-A57912096B8B}" presName="vert1" presStyleCnt="0"/>
      <dgm:spPr/>
    </dgm:pt>
    <dgm:pt modelId="{7DD648F4-0725-4044-AD5A-C61BB9B920DF}" type="pres">
      <dgm:prSet presAssocID="{19E62FCB-F2FA-4C2B-8D6B-95B2AD0BC043}" presName="thickLine" presStyleLbl="alignNode1" presStyleIdx="4" presStyleCnt="11"/>
      <dgm:spPr/>
    </dgm:pt>
    <dgm:pt modelId="{14FA9662-14D4-4E16-A2D6-12FAECAC9718}" type="pres">
      <dgm:prSet presAssocID="{19E62FCB-F2FA-4C2B-8D6B-95B2AD0BC043}" presName="horz1" presStyleCnt="0"/>
      <dgm:spPr/>
    </dgm:pt>
    <dgm:pt modelId="{02C13400-11AB-4B21-9063-E63E40E8ECBD}" type="pres">
      <dgm:prSet presAssocID="{19E62FCB-F2FA-4C2B-8D6B-95B2AD0BC043}" presName="tx1" presStyleLbl="revTx" presStyleIdx="4" presStyleCnt="11"/>
      <dgm:spPr/>
    </dgm:pt>
    <dgm:pt modelId="{E8BD28A1-D4E1-464F-82E1-766BA1AEC1E3}" type="pres">
      <dgm:prSet presAssocID="{19E62FCB-F2FA-4C2B-8D6B-95B2AD0BC043}" presName="vert1" presStyleCnt="0"/>
      <dgm:spPr/>
    </dgm:pt>
    <dgm:pt modelId="{D31A080F-6D1E-420C-9095-EAEE9C5DF8DE}" type="pres">
      <dgm:prSet presAssocID="{42FCBBAF-CF42-4EC4-9806-C04C6C980EE2}" presName="thickLine" presStyleLbl="alignNode1" presStyleIdx="5" presStyleCnt="11"/>
      <dgm:spPr/>
    </dgm:pt>
    <dgm:pt modelId="{6A5B5C5B-B396-4CD6-9E76-1AF0F5BB5E32}" type="pres">
      <dgm:prSet presAssocID="{42FCBBAF-CF42-4EC4-9806-C04C6C980EE2}" presName="horz1" presStyleCnt="0"/>
      <dgm:spPr/>
    </dgm:pt>
    <dgm:pt modelId="{822FF566-B75C-46FC-9564-09ACDBB2416B}" type="pres">
      <dgm:prSet presAssocID="{42FCBBAF-CF42-4EC4-9806-C04C6C980EE2}" presName="tx1" presStyleLbl="revTx" presStyleIdx="5" presStyleCnt="11"/>
      <dgm:spPr/>
    </dgm:pt>
    <dgm:pt modelId="{B3AED0DE-DE0A-4571-96F9-D79079E5B1A5}" type="pres">
      <dgm:prSet presAssocID="{42FCBBAF-CF42-4EC4-9806-C04C6C980EE2}" presName="vert1" presStyleCnt="0"/>
      <dgm:spPr/>
    </dgm:pt>
    <dgm:pt modelId="{2C7E9B05-3DD2-4023-A72A-5E58F809CAD1}" type="pres">
      <dgm:prSet presAssocID="{EC68E536-D1BF-4126-B5A2-C438D2DD429A}" presName="thickLine" presStyleLbl="alignNode1" presStyleIdx="6" presStyleCnt="11"/>
      <dgm:spPr/>
    </dgm:pt>
    <dgm:pt modelId="{0E6D9744-52F3-4E76-A58E-7A36A4221E0B}" type="pres">
      <dgm:prSet presAssocID="{EC68E536-D1BF-4126-B5A2-C438D2DD429A}" presName="horz1" presStyleCnt="0"/>
      <dgm:spPr/>
    </dgm:pt>
    <dgm:pt modelId="{AF41E9C8-5B64-4E2E-8A7D-8C31B098BA50}" type="pres">
      <dgm:prSet presAssocID="{EC68E536-D1BF-4126-B5A2-C438D2DD429A}" presName="tx1" presStyleLbl="revTx" presStyleIdx="6" presStyleCnt="11"/>
      <dgm:spPr/>
    </dgm:pt>
    <dgm:pt modelId="{818CD20E-60B4-4ABF-9850-24EC335C0AE1}" type="pres">
      <dgm:prSet presAssocID="{EC68E536-D1BF-4126-B5A2-C438D2DD429A}" presName="vert1" presStyleCnt="0"/>
      <dgm:spPr/>
    </dgm:pt>
    <dgm:pt modelId="{2E67DE2A-7888-44B1-BC55-F55DEEF2FBC1}" type="pres">
      <dgm:prSet presAssocID="{86BF7524-BF4E-48F3-A4EA-C86A33107806}" presName="thickLine" presStyleLbl="alignNode1" presStyleIdx="7" presStyleCnt="11"/>
      <dgm:spPr/>
    </dgm:pt>
    <dgm:pt modelId="{A3CBC74E-ACCC-46D7-BE16-0616D603A48B}" type="pres">
      <dgm:prSet presAssocID="{86BF7524-BF4E-48F3-A4EA-C86A33107806}" presName="horz1" presStyleCnt="0"/>
      <dgm:spPr/>
    </dgm:pt>
    <dgm:pt modelId="{2D791710-EBD8-4E6A-A58F-AD28371744D0}" type="pres">
      <dgm:prSet presAssocID="{86BF7524-BF4E-48F3-A4EA-C86A33107806}" presName="tx1" presStyleLbl="revTx" presStyleIdx="7" presStyleCnt="11"/>
      <dgm:spPr/>
    </dgm:pt>
    <dgm:pt modelId="{41EABAAB-F108-4438-B7EC-92F5E214196F}" type="pres">
      <dgm:prSet presAssocID="{86BF7524-BF4E-48F3-A4EA-C86A33107806}" presName="vert1" presStyleCnt="0"/>
      <dgm:spPr/>
    </dgm:pt>
    <dgm:pt modelId="{DB8B8F1A-9713-48AA-ADF5-62FA8A0E342C}" type="pres">
      <dgm:prSet presAssocID="{187842BA-7DB0-4AC2-81D9-FDCEEDC6B651}" presName="thickLine" presStyleLbl="alignNode1" presStyleIdx="8" presStyleCnt="11"/>
      <dgm:spPr/>
    </dgm:pt>
    <dgm:pt modelId="{48310D48-093E-46DD-BA22-EA573296CA9E}" type="pres">
      <dgm:prSet presAssocID="{187842BA-7DB0-4AC2-81D9-FDCEEDC6B651}" presName="horz1" presStyleCnt="0"/>
      <dgm:spPr/>
    </dgm:pt>
    <dgm:pt modelId="{0EBCF10B-38FA-46D4-8E07-F47CB8B8290D}" type="pres">
      <dgm:prSet presAssocID="{187842BA-7DB0-4AC2-81D9-FDCEEDC6B651}" presName="tx1" presStyleLbl="revTx" presStyleIdx="8" presStyleCnt="11"/>
      <dgm:spPr/>
    </dgm:pt>
    <dgm:pt modelId="{60C4C071-DA54-442D-A712-365B498EEE6D}" type="pres">
      <dgm:prSet presAssocID="{187842BA-7DB0-4AC2-81D9-FDCEEDC6B651}" presName="vert1" presStyleCnt="0"/>
      <dgm:spPr/>
    </dgm:pt>
    <dgm:pt modelId="{64AC287B-543C-45A9-81A1-1747AFE4C7AA}" type="pres">
      <dgm:prSet presAssocID="{647E2D6E-95D8-4BC2-B037-F2743503DCEA}" presName="thickLine" presStyleLbl="alignNode1" presStyleIdx="9" presStyleCnt="11"/>
      <dgm:spPr/>
    </dgm:pt>
    <dgm:pt modelId="{D69B7812-BF15-414D-AAD6-8795E53C3EFB}" type="pres">
      <dgm:prSet presAssocID="{647E2D6E-95D8-4BC2-B037-F2743503DCEA}" presName="horz1" presStyleCnt="0"/>
      <dgm:spPr/>
    </dgm:pt>
    <dgm:pt modelId="{6EE65818-5635-4D92-A42D-57D9C1F88CB8}" type="pres">
      <dgm:prSet presAssocID="{647E2D6E-95D8-4BC2-B037-F2743503DCEA}" presName="tx1" presStyleLbl="revTx" presStyleIdx="9" presStyleCnt="11"/>
      <dgm:spPr/>
    </dgm:pt>
    <dgm:pt modelId="{829E9E6A-1D3A-4146-958D-4BC59B5B70B2}" type="pres">
      <dgm:prSet presAssocID="{647E2D6E-95D8-4BC2-B037-F2743503DCEA}" presName="vert1" presStyleCnt="0"/>
      <dgm:spPr/>
    </dgm:pt>
    <dgm:pt modelId="{3BF61F95-87FC-4D63-863F-B4DBE8BEB0D0}" type="pres">
      <dgm:prSet presAssocID="{3DD4F6D3-DD44-44FE-B272-6D5FF559399D}" presName="thickLine" presStyleLbl="alignNode1" presStyleIdx="10" presStyleCnt="11"/>
      <dgm:spPr/>
    </dgm:pt>
    <dgm:pt modelId="{A38C1A27-201B-43F9-8A1C-FF4DE1FFA456}" type="pres">
      <dgm:prSet presAssocID="{3DD4F6D3-DD44-44FE-B272-6D5FF559399D}" presName="horz1" presStyleCnt="0"/>
      <dgm:spPr/>
    </dgm:pt>
    <dgm:pt modelId="{F1A99550-64BD-43A0-B1F9-B12A8EA11F5E}" type="pres">
      <dgm:prSet presAssocID="{3DD4F6D3-DD44-44FE-B272-6D5FF559399D}" presName="tx1" presStyleLbl="revTx" presStyleIdx="10" presStyleCnt="11"/>
      <dgm:spPr/>
    </dgm:pt>
    <dgm:pt modelId="{02D65265-35D0-4A20-8BEF-6064E6646A12}" type="pres">
      <dgm:prSet presAssocID="{3DD4F6D3-DD44-44FE-B272-6D5FF559399D}" presName="vert1" presStyleCnt="0"/>
      <dgm:spPr/>
    </dgm:pt>
  </dgm:ptLst>
  <dgm:cxnLst>
    <dgm:cxn modelId="{1A747603-9988-4694-A03A-60E450D0BF4F}" type="presOf" srcId="{19E62FCB-F2FA-4C2B-8D6B-95B2AD0BC043}" destId="{02C13400-11AB-4B21-9063-E63E40E8ECBD}" srcOrd="0" destOrd="0" presId="urn:microsoft.com/office/officeart/2008/layout/LinedList"/>
    <dgm:cxn modelId="{5E542705-42C5-46D1-918E-E5A2C908A899}" type="presOf" srcId="{187842BA-7DB0-4AC2-81D9-FDCEEDC6B651}" destId="{0EBCF10B-38FA-46D4-8E07-F47CB8B8290D}" srcOrd="0" destOrd="0" presId="urn:microsoft.com/office/officeart/2008/layout/LinedList"/>
    <dgm:cxn modelId="{D0BD1118-7A44-430C-AEE9-6531B4AC652F}" type="presOf" srcId="{647E2D6E-95D8-4BC2-B037-F2743503DCEA}" destId="{6EE65818-5635-4D92-A42D-57D9C1F88CB8}" srcOrd="0" destOrd="0" presId="urn:microsoft.com/office/officeart/2008/layout/LinedList"/>
    <dgm:cxn modelId="{C10F8221-153D-4B51-A890-E54AB825B1F8}" srcId="{CB6E5DB5-A136-4F0E-9932-0BF33E3B7E46}" destId="{9745EC27-E108-4A8B-A779-A9C72C1CAEA1}" srcOrd="1" destOrd="0" parTransId="{57A252AB-466C-4A38-997A-BB82173AB51C}" sibTransId="{1399FA79-A731-4984-9747-DA07DBBCF273}"/>
    <dgm:cxn modelId="{5442C932-E9FD-4AE8-B89A-AB66588E78CF}" type="presOf" srcId="{4F4888B8-D45F-46A9-8B27-A8A4E49CFEC9}" destId="{5B2F7283-A40D-48E5-AEBA-1706A148877D}" srcOrd="0" destOrd="0" presId="urn:microsoft.com/office/officeart/2008/layout/LinedList"/>
    <dgm:cxn modelId="{4EC73262-6DF1-4CA2-85C8-F55C453133BB}" srcId="{CB6E5DB5-A136-4F0E-9932-0BF33E3B7E46}" destId="{19E62FCB-F2FA-4C2B-8D6B-95B2AD0BC043}" srcOrd="4" destOrd="0" parTransId="{6932622B-22C8-44C6-8ED3-CB553679268E}" sibTransId="{696397B9-F2F0-4443-9A56-17B6AA7899A0}"/>
    <dgm:cxn modelId="{33AE0545-A4E8-43FA-9C10-1DCA86E0EE41}" type="presOf" srcId="{50EC78FC-7E6A-443F-9250-A57912096B8B}" destId="{2149053F-DF5B-484F-A909-7A4FCD9BF87E}" srcOrd="0" destOrd="0" presId="urn:microsoft.com/office/officeart/2008/layout/LinedList"/>
    <dgm:cxn modelId="{0D17AD47-8169-4F0C-B865-735D8E75E216}" type="presOf" srcId="{EC68E536-D1BF-4126-B5A2-C438D2DD429A}" destId="{AF41E9C8-5B64-4E2E-8A7D-8C31B098BA50}" srcOrd="0" destOrd="0" presId="urn:microsoft.com/office/officeart/2008/layout/LinedList"/>
    <dgm:cxn modelId="{F4CB9552-FA8E-41F4-9CB2-E6731197EABC}" srcId="{CB6E5DB5-A136-4F0E-9932-0BF33E3B7E46}" destId="{66AFAA9B-3886-41FA-A530-B2AC3DD04C2F}" srcOrd="0" destOrd="0" parTransId="{E388221F-EDF2-4237-93FD-F960EE50B7CD}" sibTransId="{06F7109E-CD11-44E9-92F9-BF80D681E059}"/>
    <dgm:cxn modelId="{2B891953-A2BA-4EE6-AC08-879D6688A270}" srcId="{CB6E5DB5-A136-4F0E-9932-0BF33E3B7E46}" destId="{EC68E536-D1BF-4126-B5A2-C438D2DD429A}" srcOrd="6" destOrd="0" parTransId="{1EF27ABA-A656-4165-9CAF-1C2F0193B14B}" sibTransId="{53C66EC6-7634-48D6-9314-C3CD6217BA12}"/>
    <dgm:cxn modelId="{B7577E80-AEA9-41E7-93F4-757DF108C80B}" type="presOf" srcId="{42FCBBAF-CF42-4EC4-9806-C04C6C980EE2}" destId="{822FF566-B75C-46FC-9564-09ACDBB2416B}" srcOrd="0" destOrd="0" presId="urn:microsoft.com/office/officeart/2008/layout/LinedList"/>
    <dgm:cxn modelId="{FB1A358C-9005-4E33-96FB-BCB12AD21F6E}" type="presOf" srcId="{86BF7524-BF4E-48F3-A4EA-C86A33107806}" destId="{2D791710-EBD8-4E6A-A58F-AD28371744D0}" srcOrd="0" destOrd="0" presId="urn:microsoft.com/office/officeart/2008/layout/LinedList"/>
    <dgm:cxn modelId="{70ADC48C-0759-4974-A0B6-90EE468F144F}" type="presOf" srcId="{CB6E5DB5-A136-4F0E-9932-0BF33E3B7E46}" destId="{31B3C00D-2121-48E5-9E04-C91C47E42C49}" srcOrd="0" destOrd="0" presId="urn:microsoft.com/office/officeart/2008/layout/LinedList"/>
    <dgm:cxn modelId="{B4D9329D-6123-4E23-BBCD-36FE1EB07112}" srcId="{CB6E5DB5-A136-4F0E-9932-0BF33E3B7E46}" destId="{647E2D6E-95D8-4BC2-B037-F2743503DCEA}" srcOrd="9" destOrd="0" parTransId="{7CD740D4-442E-4625-8865-21D40347D0BA}" sibTransId="{CE27D456-E318-4406-8AC2-4D6533387FA5}"/>
    <dgm:cxn modelId="{53F483A3-67EC-428E-9EA2-D7F6FEABF5F2}" srcId="{CB6E5DB5-A136-4F0E-9932-0BF33E3B7E46}" destId="{4F4888B8-D45F-46A9-8B27-A8A4E49CFEC9}" srcOrd="2" destOrd="0" parTransId="{7B30E38F-2C7E-44C4-AE33-C741F8A3B47B}" sibTransId="{00413D06-2A36-4238-BBBD-4143AA490368}"/>
    <dgm:cxn modelId="{E0B462A4-7680-4BDA-9CF2-103110620D8D}" srcId="{CB6E5DB5-A136-4F0E-9932-0BF33E3B7E46}" destId="{50EC78FC-7E6A-443F-9250-A57912096B8B}" srcOrd="3" destOrd="0" parTransId="{9EFE6972-FB0E-47B4-B23C-5F9D1F2A4BCB}" sibTransId="{695FB057-34EC-4CFE-9488-B29399F84CE2}"/>
    <dgm:cxn modelId="{7D9466B3-7D13-469E-A81C-E3ECADAF9266}" srcId="{CB6E5DB5-A136-4F0E-9932-0BF33E3B7E46}" destId="{187842BA-7DB0-4AC2-81D9-FDCEEDC6B651}" srcOrd="8" destOrd="0" parTransId="{03C0E2C7-1142-47D3-A5F3-3D01CEEB216A}" sibTransId="{D901BBA3-CC9F-48A6-856A-5B682AFC22D5}"/>
    <dgm:cxn modelId="{0FD86CB9-39E1-4EE8-B712-4FF17CC85120}" srcId="{CB6E5DB5-A136-4F0E-9932-0BF33E3B7E46}" destId="{3DD4F6D3-DD44-44FE-B272-6D5FF559399D}" srcOrd="10" destOrd="0" parTransId="{D67988C1-7F42-426F-BFC4-41040DFA3FBD}" sibTransId="{1F359967-CF0C-478B-BA79-AA6532B2FE09}"/>
    <dgm:cxn modelId="{01E1FACE-9CF2-46DE-A58D-5E35FF8D156F}" type="presOf" srcId="{3DD4F6D3-DD44-44FE-B272-6D5FF559399D}" destId="{F1A99550-64BD-43A0-B1F9-B12A8EA11F5E}" srcOrd="0" destOrd="0" presId="urn:microsoft.com/office/officeart/2008/layout/LinedList"/>
    <dgm:cxn modelId="{F161A5CF-29EB-4AD8-B832-1349588A6F0E}" srcId="{CB6E5DB5-A136-4F0E-9932-0BF33E3B7E46}" destId="{42FCBBAF-CF42-4EC4-9806-C04C6C980EE2}" srcOrd="5" destOrd="0" parTransId="{4F88F5C4-5A46-4045-8FF9-46891D2BFE64}" sibTransId="{6490093D-54A9-4B52-9413-C548CB6E2EEF}"/>
    <dgm:cxn modelId="{B8C361D7-F2DB-4468-A3C6-870AC45EC36B}" type="presOf" srcId="{66AFAA9B-3886-41FA-A530-B2AC3DD04C2F}" destId="{E5FB597D-E80D-4A26-8CAE-0040A691CE64}" srcOrd="0" destOrd="0" presId="urn:microsoft.com/office/officeart/2008/layout/LinedList"/>
    <dgm:cxn modelId="{AF4D53F1-4BEF-4FB9-B9AF-77BE2516C24B}" srcId="{CB6E5DB5-A136-4F0E-9932-0BF33E3B7E46}" destId="{86BF7524-BF4E-48F3-A4EA-C86A33107806}" srcOrd="7" destOrd="0" parTransId="{4A3E595D-D46C-45A5-A4B2-A93B5A9C5AE2}" sibTransId="{049EC39D-8049-4875-82EF-C9698A559D86}"/>
    <dgm:cxn modelId="{F41F56FA-5D6D-47BA-89B2-18D335A97ED1}" type="presOf" srcId="{9745EC27-E108-4A8B-A779-A9C72C1CAEA1}" destId="{98DEAF7B-7EFA-41C3-8FD3-E881BAE070BA}" srcOrd="0" destOrd="0" presId="urn:microsoft.com/office/officeart/2008/layout/LinedList"/>
    <dgm:cxn modelId="{4F287180-A759-4341-9262-865E0A9222C6}" type="presParOf" srcId="{31B3C00D-2121-48E5-9E04-C91C47E42C49}" destId="{6AA265C5-D1C9-47A5-B63C-5F4AF7BDEB96}" srcOrd="0" destOrd="0" presId="urn:microsoft.com/office/officeart/2008/layout/LinedList"/>
    <dgm:cxn modelId="{A3A13A0B-C2D9-4E3A-A04B-DC94FB95100D}" type="presParOf" srcId="{31B3C00D-2121-48E5-9E04-C91C47E42C49}" destId="{D1C21947-118D-423B-99D1-35EBD9E1C12D}" srcOrd="1" destOrd="0" presId="urn:microsoft.com/office/officeart/2008/layout/LinedList"/>
    <dgm:cxn modelId="{BD33E6DA-511F-41F7-B237-78893B2024BF}" type="presParOf" srcId="{D1C21947-118D-423B-99D1-35EBD9E1C12D}" destId="{E5FB597D-E80D-4A26-8CAE-0040A691CE64}" srcOrd="0" destOrd="0" presId="urn:microsoft.com/office/officeart/2008/layout/LinedList"/>
    <dgm:cxn modelId="{F2D67EA3-E1BE-4CEF-BAFA-1F513721770F}" type="presParOf" srcId="{D1C21947-118D-423B-99D1-35EBD9E1C12D}" destId="{A2BB5FF4-B699-42C8-99FF-6ECF767C6950}" srcOrd="1" destOrd="0" presId="urn:microsoft.com/office/officeart/2008/layout/LinedList"/>
    <dgm:cxn modelId="{050FFF18-527C-4CDE-BF49-7191E7AA9B50}" type="presParOf" srcId="{31B3C00D-2121-48E5-9E04-C91C47E42C49}" destId="{479D5BAA-6B23-46A5-88CC-D06F797B0893}" srcOrd="2" destOrd="0" presId="urn:microsoft.com/office/officeart/2008/layout/LinedList"/>
    <dgm:cxn modelId="{C8AF6BB8-AA83-45D3-B189-73BD6C49E6B0}" type="presParOf" srcId="{31B3C00D-2121-48E5-9E04-C91C47E42C49}" destId="{28E5A000-752B-4285-8C5B-29E903D4D604}" srcOrd="3" destOrd="0" presId="urn:microsoft.com/office/officeart/2008/layout/LinedList"/>
    <dgm:cxn modelId="{CD2122AE-28ED-483C-8191-00DC1035566F}" type="presParOf" srcId="{28E5A000-752B-4285-8C5B-29E903D4D604}" destId="{98DEAF7B-7EFA-41C3-8FD3-E881BAE070BA}" srcOrd="0" destOrd="0" presId="urn:microsoft.com/office/officeart/2008/layout/LinedList"/>
    <dgm:cxn modelId="{B2E0F5EF-6E47-41CA-A387-0F9BD5CF2BC4}" type="presParOf" srcId="{28E5A000-752B-4285-8C5B-29E903D4D604}" destId="{E853B63F-8704-4DD5-9019-7DF4021253EC}" srcOrd="1" destOrd="0" presId="urn:microsoft.com/office/officeart/2008/layout/LinedList"/>
    <dgm:cxn modelId="{6C1E0F52-197C-4A61-BEB7-C34A051E34EB}" type="presParOf" srcId="{31B3C00D-2121-48E5-9E04-C91C47E42C49}" destId="{E1AD6ED6-7854-4A9A-8463-7EC229A303E9}" srcOrd="4" destOrd="0" presId="urn:microsoft.com/office/officeart/2008/layout/LinedList"/>
    <dgm:cxn modelId="{DF1CF5F4-6B98-48CF-907E-5367C9C671B5}" type="presParOf" srcId="{31B3C00D-2121-48E5-9E04-C91C47E42C49}" destId="{9490AA4A-9924-40D1-BBCA-E2D44C851719}" srcOrd="5" destOrd="0" presId="urn:microsoft.com/office/officeart/2008/layout/LinedList"/>
    <dgm:cxn modelId="{BD911497-AD0F-44E3-821F-7445910360C1}" type="presParOf" srcId="{9490AA4A-9924-40D1-BBCA-E2D44C851719}" destId="{5B2F7283-A40D-48E5-AEBA-1706A148877D}" srcOrd="0" destOrd="0" presId="urn:microsoft.com/office/officeart/2008/layout/LinedList"/>
    <dgm:cxn modelId="{2E522C2F-9092-4D08-A08C-3ECDC6D17BAC}" type="presParOf" srcId="{9490AA4A-9924-40D1-BBCA-E2D44C851719}" destId="{5E5849E0-03C6-4E9A-9B80-9E3BB5ABAB29}" srcOrd="1" destOrd="0" presId="urn:microsoft.com/office/officeart/2008/layout/LinedList"/>
    <dgm:cxn modelId="{C4A69D77-8D5E-4719-8AD3-B737986D6328}" type="presParOf" srcId="{31B3C00D-2121-48E5-9E04-C91C47E42C49}" destId="{22C2DAE5-73FA-43FE-BDA6-D302BEC40F2F}" srcOrd="6" destOrd="0" presId="urn:microsoft.com/office/officeart/2008/layout/LinedList"/>
    <dgm:cxn modelId="{56F65712-5EB4-4111-AE07-A29CCF341BC4}" type="presParOf" srcId="{31B3C00D-2121-48E5-9E04-C91C47E42C49}" destId="{A3C007B1-49FF-4249-A2B4-27E06ECB029B}" srcOrd="7" destOrd="0" presId="urn:microsoft.com/office/officeart/2008/layout/LinedList"/>
    <dgm:cxn modelId="{84E68AB8-2F3C-4571-9D3C-C60F2884682E}" type="presParOf" srcId="{A3C007B1-49FF-4249-A2B4-27E06ECB029B}" destId="{2149053F-DF5B-484F-A909-7A4FCD9BF87E}" srcOrd="0" destOrd="0" presId="urn:microsoft.com/office/officeart/2008/layout/LinedList"/>
    <dgm:cxn modelId="{6FEAD64C-AB15-4821-A727-C908F9051F49}" type="presParOf" srcId="{A3C007B1-49FF-4249-A2B4-27E06ECB029B}" destId="{D3284D83-3577-4BD0-A8CA-F87C8462A4E1}" srcOrd="1" destOrd="0" presId="urn:microsoft.com/office/officeart/2008/layout/LinedList"/>
    <dgm:cxn modelId="{C3E4A47A-96CF-42FD-BFF0-DBB8476D8472}" type="presParOf" srcId="{31B3C00D-2121-48E5-9E04-C91C47E42C49}" destId="{7DD648F4-0725-4044-AD5A-C61BB9B920DF}" srcOrd="8" destOrd="0" presId="urn:microsoft.com/office/officeart/2008/layout/LinedList"/>
    <dgm:cxn modelId="{0CA164E9-7FCC-431B-86CF-14E30974E593}" type="presParOf" srcId="{31B3C00D-2121-48E5-9E04-C91C47E42C49}" destId="{14FA9662-14D4-4E16-A2D6-12FAECAC9718}" srcOrd="9" destOrd="0" presId="urn:microsoft.com/office/officeart/2008/layout/LinedList"/>
    <dgm:cxn modelId="{71634246-EB8F-45A9-BE19-654637FD3366}" type="presParOf" srcId="{14FA9662-14D4-4E16-A2D6-12FAECAC9718}" destId="{02C13400-11AB-4B21-9063-E63E40E8ECBD}" srcOrd="0" destOrd="0" presId="urn:microsoft.com/office/officeart/2008/layout/LinedList"/>
    <dgm:cxn modelId="{A67A3126-D065-4C8F-B32C-1A03E35F6F5E}" type="presParOf" srcId="{14FA9662-14D4-4E16-A2D6-12FAECAC9718}" destId="{E8BD28A1-D4E1-464F-82E1-766BA1AEC1E3}" srcOrd="1" destOrd="0" presId="urn:microsoft.com/office/officeart/2008/layout/LinedList"/>
    <dgm:cxn modelId="{81A688F6-A944-40E0-9D3A-01E4B949FAF5}" type="presParOf" srcId="{31B3C00D-2121-48E5-9E04-C91C47E42C49}" destId="{D31A080F-6D1E-420C-9095-EAEE9C5DF8DE}" srcOrd="10" destOrd="0" presId="urn:microsoft.com/office/officeart/2008/layout/LinedList"/>
    <dgm:cxn modelId="{AF6424D4-9BF7-4F41-805A-A1BBCCBFE530}" type="presParOf" srcId="{31B3C00D-2121-48E5-9E04-C91C47E42C49}" destId="{6A5B5C5B-B396-4CD6-9E76-1AF0F5BB5E32}" srcOrd="11" destOrd="0" presId="urn:microsoft.com/office/officeart/2008/layout/LinedList"/>
    <dgm:cxn modelId="{2CAB228D-A4B2-4BCB-968F-A1CB81077BEE}" type="presParOf" srcId="{6A5B5C5B-B396-4CD6-9E76-1AF0F5BB5E32}" destId="{822FF566-B75C-46FC-9564-09ACDBB2416B}" srcOrd="0" destOrd="0" presId="urn:microsoft.com/office/officeart/2008/layout/LinedList"/>
    <dgm:cxn modelId="{245A7B63-3387-470F-911B-0DBD8CBBB401}" type="presParOf" srcId="{6A5B5C5B-B396-4CD6-9E76-1AF0F5BB5E32}" destId="{B3AED0DE-DE0A-4571-96F9-D79079E5B1A5}" srcOrd="1" destOrd="0" presId="urn:microsoft.com/office/officeart/2008/layout/LinedList"/>
    <dgm:cxn modelId="{452B7325-6CCB-4AE5-ADB5-20185A3C9E92}" type="presParOf" srcId="{31B3C00D-2121-48E5-9E04-C91C47E42C49}" destId="{2C7E9B05-3DD2-4023-A72A-5E58F809CAD1}" srcOrd="12" destOrd="0" presId="urn:microsoft.com/office/officeart/2008/layout/LinedList"/>
    <dgm:cxn modelId="{19E63863-2D30-451E-A6A5-D595CC3FD21E}" type="presParOf" srcId="{31B3C00D-2121-48E5-9E04-C91C47E42C49}" destId="{0E6D9744-52F3-4E76-A58E-7A36A4221E0B}" srcOrd="13" destOrd="0" presId="urn:microsoft.com/office/officeart/2008/layout/LinedList"/>
    <dgm:cxn modelId="{72479DAD-D459-4BBC-818C-C512947AAE48}" type="presParOf" srcId="{0E6D9744-52F3-4E76-A58E-7A36A4221E0B}" destId="{AF41E9C8-5B64-4E2E-8A7D-8C31B098BA50}" srcOrd="0" destOrd="0" presId="urn:microsoft.com/office/officeart/2008/layout/LinedList"/>
    <dgm:cxn modelId="{165FD115-D898-41FA-94C4-EF0FD15FAAA1}" type="presParOf" srcId="{0E6D9744-52F3-4E76-A58E-7A36A4221E0B}" destId="{818CD20E-60B4-4ABF-9850-24EC335C0AE1}" srcOrd="1" destOrd="0" presId="urn:microsoft.com/office/officeart/2008/layout/LinedList"/>
    <dgm:cxn modelId="{CAC77AE6-5215-4635-B93F-73CD2B9E059F}" type="presParOf" srcId="{31B3C00D-2121-48E5-9E04-C91C47E42C49}" destId="{2E67DE2A-7888-44B1-BC55-F55DEEF2FBC1}" srcOrd="14" destOrd="0" presId="urn:microsoft.com/office/officeart/2008/layout/LinedList"/>
    <dgm:cxn modelId="{506A88B7-BE32-431A-BE09-1D4E6D729221}" type="presParOf" srcId="{31B3C00D-2121-48E5-9E04-C91C47E42C49}" destId="{A3CBC74E-ACCC-46D7-BE16-0616D603A48B}" srcOrd="15" destOrd="0" presId="urn:microsoft.com/office/officeart/2008/layout/LinedList"/>
    <dgm:cxn modelId="{9CDE1B2D-CEA7-4E92-A58A-5D9C1A308295}" type="presParOf" srcId="{A3CBC74E-ACCC-46D7-BE16-0616D603A48B}" destId="{2D791710-EBD8-4E6A-A58F-AD28371744D0}" srcOrd="0" destOrd="0" presId="urn:microsoft.com/office/officeart/2008/layout/LinedList"/>
    <dgm:cxn modelId="{E714F478-3D75-4795-8918-BBF7FB36A02B}" type="presParOf" srcId="{A3CBC74E-ACCC-46D7-BE16-0616D603A48B}" destId="{41EABAAB-F108-4438-B7EC-92F5E214196F}" srcOrd="1" destOrd="0" presId="urn:microsoft.com/office/officeart/2008/layout/LinedList"/>
    <dgm:cxn modelId="{858DA4D4-BB03-4F63-BADC-BA78B71D2070}" type="presParOf" srcId="{31B3C00D-2121-48E5-9E04-C91C47E42C49}" destId="{DB8B8F1A-9713-48AA-ADF5-62FA8A0E342C}" srcOrd="16" destOrd="0" presId="urn:microsoft.com/office/officeart/2008/layout/LinedList"/>
    <dgm:cxn modelId="{10740A7E-9323-44D4-BD8B-10423BF720BE}" type="presParOf" srcId="{31B3C00D-2121-48E5-9E04-C91C47E42C49}" destId="{48310D48-093E-46DD-BA22-EA573296CA9E}" srcOrd="17" destOrd="0" presId="urn:microsoft.com/office/officeart/2008/layout/LinedList"/>
    <dgm:cxn modelId="{8C5FA387-2651-4FD8-B23E-6810F445EAFE}" type="presParOf" srcId="{48310D48-093E-46DD-BA22-EA573296CA9E}" destId="{0EBCF10B-38FA-46D4-8E07-F47CB8B8290D}" srcOrd="0" destOrd="0" presId="urn:microsoft.com/office/officeart/2008/layout/LinedList"/>
    <dgm:cxn modelId="{78E5DF4F-B3E3-4E51-A342-7FA4185CC7CE}" type="presParOf" srcId="{48310D48-093E-46DD-BA22-EA573296CA9E}" destId="{60C4C071-DA54-442D-A712-365B498EEE6D}" srcOrd="1" destOrd="0" presId="urn:microsoft.com/office/officeart/2008/layout/LinedList"/>
    <dgm:cxn modelId="{2CD77C5C-4F83-45CB-900D-07F7892BD24D}" type="presParOf" srcId="{31B3C00D-2121-48E5-9E04-C91C47E42C49}" destId="{64AC287B-543C-45A9-81A1-1747AFE4C7AA}" srcOrd="18" destOrd="0" presId="urn:microsoft.com/office/officeart/2008/layout/LinedList"/>
    <dgm:cxn modelId="{42EAE38F-A023-4AA1-BDCF-B3F805617F80}" type="presParOf" srcId="{31B3C00D-2121-48E5-9E04-C91C47E42C49}" destId="{D69B7812-BF15-414D-AAD6-8795E53C3EFB}" srcOrd="19" destOrd="0" presId="urn:microsoft.com/office/officeart/2008/layout/LinedList"/>
    <dgm:cxn modelId="{B8D3F27A-B91B-405B-8C3D-1EB924A9B6FB}" type="presParOf" srcId="{D69B7812-BF15-414D-AAD6-8795E53C3EFB}" destId="{6EE65818-5635-4D92-A42D-57D9C1F88CB8}" srcOrd="0" destOrd="0" presId="urn:microsoft.com/office/officeart/2008/layout/LinedList"/>
    <dgm:cxn modelId="{EFE425B6-9997-459D-A144-42DAC0591A9F}" type="presParOf" srcId="{D69B7812-BF15-414D-AAD6-8795E53C3EFB}" destId="{829E9E6A-1D3A-4146-958D-4BC59B5B70B2}" srcOrd="1" destOrd="0" presId="urn:microsoft.com/office/officeart/2008/layout/LinedList"/>
    <dgm:cxn modelId="{A032FB5C-0755-483F-920E-A493A6617A0F}" type="presParOf" srcId="{31B3C00D-2121-48E5-9E04-C91C47E42C49}" destId="{3BF61F95-87FC-4D63-863F-B4DBE8BEB0D0}" srcOrd="20" destOrd="0" presId="urn:microsoft.com/office/officeart/2008/layout/LinedList"/>
    <dgm:cxn modelId="{5A171E04-56A1-4FF1-B507-C8DCFC0B460A}" type="presParOf" srcId="{31B3C00D-2121-48E5-9E04-C91C47E42C49}" destId="{A38C1A27-201B-43F9-8A1C-FF4DE1FFA456}" srcOrd="21" destOrd="0" presId="urn:microsoft.com/office/officeart/2008/layout/LinedList"/>
    <dgm:cxn modelId="{6ADFF1DE-49E5-4898-B388-FEED9CA26A02}" type="presParOf" srcId="{A38C1A27-201B-43F9-8A1C-FF4DE1FFA456}" destId="{F1A99550-64BD-43A0-B1F9-B12A8EA11F5E}" srcOrd="0" destOrd="0" presId="urn:microsoft.com/office/officeart/2008/layout/LinedList"/>
    <dgm:cxn modelId="{5B4DCD30-B7CF-4C5C-ADFA-EFA6D2C85773}" type="presParOf" srcId="{A38C1A27-201B-43F9-8A1C-FF4DE1FFA456}" destId="{02D65265-35D0-4A20-8BEF-6064E6646A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1B697-36A2-41DA-B520-DED400D13AFE}"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C4482293-13C7-480F-99A5-B99BDD960F7D}">
      <dgm:prSet/>
      <dgm:spPr/>
      <dgm:t>
        <a:bodyPr/>
        <a:lstStyle/>
        <a:p>
          <a:r>
            <a:rPr lang="en-US"/>
            <a:t>1. What are the file permissions of the script?</a:t>
          </a:r>
        </a:p>
      </dgm:t>
    </dgm:pt>
    <dgm:pt modelId="{8E2273C8-4D06-4426-BF03-4EB73D647799}" type="parTrans" cxnId="{DCAB578D-4659-4F25-8EDB-629C746C1F80}">
      <dgm:prSet/>
      <dgm:spPr/>
      <dgm:t>
        <a:bodyPr/>
        <a:lstStyle/>
        <a:p>
          <a:endParaRPr lang="en-US"/>
        </a:p>
      </dgm:t>
    </dgm:pt>
    <dgm:pt modelId="{6D132F3D-BC99-49FE-82FE-128FD5F9C8C3}" type="sibTrans" cxnId="{DCAB578D-4659-4F25-8EDB-629C746C1F80}">
      <dgm:prSet/>
      <dgm:spPr/>
      <dgm:t>
        <a:bodyPr/>
        <a:lstStyle/>
        <a:p>
          <a:endParaRPr lang="en-US"/>
        </a:p>
      </dgm:t>
    </dgm:pt>
    <dgm:pt modelId="{09D07355-7B2E-4513-81B5-1D31E7ECF96C}">
      <dgm:prSet/>
      <dgm:spPr/>
      <dgm:t>
        <a:bodyPr/>
        <a:lstStyle/>
        <a:p>
          <a:r>
            <a:rPr lang="en-US"/>
            <a:t>Answer here:</a:t>
          </a:r>
        </a:p>
      </dgm:t>
    </dgm:pt>
    <dgm:pt modelId="{73EDC044-AF2E-4CAC-A3AD-2845DF07EF6A}" type="parTrans" cxnId="{AC4531D8-DF66-44C6-81A2-2D9F76CB7D63}">
      <dgm:prSet/>
      <dgm:spPr/>
      <dgm:t>
        <a:bodyPr/>
        <a:lstStyle/>
        <a:p>
          <a:endParaRPr lang="en-US"/>
        </a:p>
      </dgm:t>
    </dgm:pt>
    <dgm:pt modelId="{6B0C7B69-80F7-4733-83F0-E77598A151F8}" type="sibTrans" cxnId="{AC4531D8-DF66-44C6-81A2-2D9F76CB7D63}">
      <dgm:prSet/>
      <dgm:spPr/>
      <dgm:t>
        <a:bodyPr/>
        <a:lstStyle/>
        <a:p>
          <a:endParaRPr lang="en-US"/>
        </a:p>
      </dgm:t>
    </dgm:pt>
    <dgm:pt modelId="{3076BFD7-2592-41DF-9798-94D3F16E5023}">
      <dgm:prSet/>
      <dgm:spPr/>
      <dgm:t>
        <a:bodyPr/>
        <a:lstStyle/>
        <a:p>
          <a:r>
            <a:rPr lang="en-US"/>
            <a:t>rw-rw-r--  </a:t>
          </a:r>
        </a:p>
      </dgm:t>
    </dgm:pt>
    <dgm:pt modelId="{49E8078D-B27A-45DB-84CC-CA5A25E1348E}" type="parTrans" cxnId="{090113D8-DFAC-4760-8AF0-A0A5ECDF0847}">
      <dgm:prSet/>
      <dgm:spPr/>
      <dgm:t>
        <a:bodyPr/>
        <a:lstStyle/>
        <a:p>
          <a:endParaRPr lang="en-US"/>
        </a:p>
      </dgm:t>
    </dgm:pt>
    <dgm:pt modelId="{7B520339-9C52-47E4-AA2E-877EAD562943}" type="sibTrans" cxnId="{090113D8-DFAC-4760-8AF0-A0A5ECDF0847}">
      <dgm:prSet/>
      <dgm:spPr/>
      <dgm:t>
        <a:bodyPr/>
        <a:lstStyle/>
        <a:p>
          <a:endParaRPr lang="en-US"/>
        </a:p>
      </dgm:t>
    </dgm:pt>
    <dgm:pt modelId="{7527674A-DC1A-4A87-924B-3F95D4DBFC0F}">
      <dgm:prSet/>
      <dgm:spPr/>
      <dgm:t>
        <a:bodyPr/>
        <a:lstStyle/>
        <a:p>
          <a:r>
            <a:rPr lang="en-US"/>
            <a:t>2. What’s the name of the user-defined variable in the script?</a:t>
          </a:r>
        </a:p>
      </dgm:t>
    </dgm:pt>
    <dgm:pt modelId="{C4F751FD-025F-4256-B631-D5C6BAEA51FE}" type="parTrans" cxnId="{4A414421-7391-4561-AB99-6BFC51A6C8B2}">
      <dgm:prSet/>
      <dgm:spPr/>
      <dgm:t>
        <a:bodyPr/>
        <a:lstStyle/>
        <a:p>
          <a:endParaRPr lang="en-US"/>
        </a:p>
      </dgm:t>
    </dgm:pt>
    <dgm:pt modelId="{38EF818C-CE3D-41B1-AC50-A52123781C9F}" type="sibTrans" cxnId="{4A414421-7391-4561-AB99-6BFC51A6C8B2}">
      <dgm:prSet/>
      <dgm:spPr/>
      <dgm:t>
        <a:bodyPr/>
        <a:lstStyle/>
        <a:p>
          <a:endParaRPr lang="en-US"/>
        </a:p>
      </dgm:t>
    </dgm:pt>
    <dgm:pt modelId="{2072ACC9-527B-4995-819C-9449C2BC17FB}">
      <dgm:prSet/>
      <dgm:spPr/>
      <dgm:t>
        <a:bodyPr/>
        <a:lstStyle/>
        <a:p>
          <a:r>
            <a:rPr lang="en-US"/>
            <a:t>Answer here: </a:t>
          </a:r>
        </a:p>
      </dgm:t>
    </dgm:pt>
    <dgm:pt modelId="{D55FB2C6-5970-462A-AE07-554390C34C31}" type="parTrans" cxnId="{687B85F8-D246-41C6-93CF-BBF3F0ADB442}">
      <dgm:prSet/>
      <dgm:spPr/>
      <dgm:t>
        <a:bodyPr/>
        <a:lstStyle/>
        <a:p>
          <a:endParaRPr lang="en-US"/>
        </a:p>
      </dgm:t>
    </dgm:pt>
    <dgm:pt modelId="{CB518592-F0DD-4AF6-8513-E5A984026E19}" type="sibTrans" cxnId="{687B85F8-D246-41C6-93CF-BBF3F0ADB442}">
      <dgm:prSet/>
      <dgm:spPr/>
      <dgm:t>
        <a:bodyPr/>
        <a:lstStyle/>
        <a:p>
          <a:endParaRPr lang="en-US"/>
        </a:p>
      </dgm:t>
    </dgm:pt>
    <dgm:pt modelId="{78EB59E2-8630-4A79-A9A4-3225E937C484}">
      <dgm:prSet/>
      <dgm:spPr/>
      <dgm:t>
        <a:bodyPr/>
        <a:lstStyle/>
        <a:p>
          <a:r>
            <a:rPr lang="en-US"/>
            <a:t>text</a:t>
          </a:r>
        </a:p>
      </dgm:t>
    </dgm:pt>
    <dgm:pt modelId="{4E185EEE-FDE4-4F18-8851-FE4F4923B1F8}" type="parTrans" cxnId="{5B909D5C-7A64-4DB5-996C-F55908A7738B}">
      <dgm:prSet/>
      <dgm:spPr/>
      <dgm:t>
        <a:bodyPr/>
        <a:lstStyle/>
        <a:p>
          <a:endParaRPr lang="en-US"/>
        </a:p>
      </dgm:t>
    </dgm:pt>
    <dgm:pt modelId="{76C7FB51-BF26-43F2-B15E-A193874016C4}" type="sibTrans" cxnId="{5B909D5C-7A64-4DB5-996C-F55908A7738B}">
      <dgm:prSet/>
      <dgm:spPr/>
      <dgm:t>
        <a:bodyPr/>
        <a:lstStyle/>
        <a:p>
          <a:endParaRPr lang="en-US"/>
        </a:p>
      </dgm:t>
    </dgm:pt>
    <dgm:pt modelId="{1894386F-15E5-42CE-9792-86330356DDCC}">
      <dgm:prSet/>
      <dgm:spPr/>
      <dgm:t>
        <a:bodyPr/>
        <a:lstStyle/>
        <a:p>
          <a:r>
            <a:rPr lang="en-US"/>
            <a:t>3. Which redirection meta-character is used in the script? What does it do?</a:t>
          </a:r>
        </a:p>
      </dgm:t>
    </dgm:pt>
    <dgm:pt modelId="{3746F044-F4C3-412D-B0D7-67C5F51035C6}" type="parTrans" cxnId="{697B0B8B-CD8C-489C-B8D6-B7241C75C041}">
      <dgm:prSet/>
      <dgm:spPr/>
      <dgm:t>
        <a:bodyPr/>
        <a:lstStyle/>
        <a:p>
          <a:endParaRPr lang="en-US"/>
        </a:p>
      </dgm:t>
    </dgm:pt>
    <dgm:pt modelId="{9C71EE11-987F-40F4-A7FC-524A76B17B90}" type="sibTrans" cxnId="{697B0B8B-CD8C-489C-B8D6-B7241C75C041}">
      <dgm:prSet/>
      <dgm:spPr/>
      <dgm:t>
        <a:bodyPr/>
        <a:lstStyle/>
        <a:p>
          <a:endParaRPr lang="en-US"/>
        </a:p>
      </dgm:t>
    </dgm:pt>
    <dgm:pt modelId="{8A0A3A78-83AF-4FA9-94DF-EA2716342084}">
      <dgm:prSet/>
      <dgm:spPr/>
      <dgm:t>
        <a:bodyPr/>
        <a:lstStyle/>
        <a:p>
          <a:r>
            <a:rPr lang="en-US"/>
            <a:t>Answer here:</a:t>
          </a:r>
        </a:p>
      </dgm:t>
    </dgm:pt>
    <dgm:pt modelId="{6D6DC23A-0414-4135-80E1-B57DBA52B2E3}" type="parTrans" cxnId="{447CA5BA-3AD1-473B-B765-31FE459F03C6}">
      <dgm:prSet/>
      <dgm:spPr/>
      <dgm:t>
        <a:bodyPr/>
        <a:lstStyle/>
        <a:p>
          <a:endParaRPr lang="en-US"/>
        </a:p>
      </dgm:t>
    </dgm:pt>
    <dgm:pt modelId="{93753B59-34C9-4992-996E-F378E15384B4}" type="sibTrans" cxnId="{447CA5BA-3AD1-473B-B765-31FE459F03C6}">
      <dgm:prSet/>
      <dgm:spPr/>
      <dgm:t>
        <a:bodyPr/>
        <a:lstStyle/>
        <a:p>
          <a:endParaRPr lang="en-US"/>
        </a:p>
      </dgm:t>
    </dgm:pt>
    <dgm:pt modelId="{B13FC759-85EA-47E9-841B-A080602EAE4E}">
      <dgm:prSet/>
      <dgm:spPr/>
      <dgm:t>
        <a:bodyPr/>
        <a:lstStyle/>
        <a:p>
          <a:r>
            <a:rPr lang="en-US"/>
            <a:t>&gt;&gt; --redirection to the file and appends to the end of the file</a:t>
          </a:r>
        </a:p>
      </dgm:t>
    </dgm:pt>
    <dgm:pt modelId="{230CE3C3-52DF-4BE9-9DA1-86CD3901E94E}" type="parTrans" cxnId="{2EB40A86-E89F-466B-8186-240692EB2B8A}">
      <dgm:prSet/>
      <dgm:spPr/>
      <dgm:t>
        <a:bodyPr/>
        <a:lstStyle/>
        <a:p>
          <a:endParaRPr lang="en-US"/>
        </a:p>
      </dgm:t>
    </dgm:pt>
    <dgm:pt modelId="{51E44FCF-A665-4D4E-81F7-BBB02741C00D}" type="sibTrans" cxnId="{2EB40A86-E89F-466B-8186-240692EB2B8A}">
      <dgm:prSet/>
      <dgm:spPr/>
      <dgm:t>
        <a:bodyPr/>
        <a:lstStyle/>
        <a:p>
          <a:endParaRPr lang="en-US"/>
        </a:p>
      </dgm:t>
    </dgm:pt>
    <dgm:pt modelId="{D9CDADF6-E1F0-44AD-AE6D-AD64AF637D5F}">
      <dgm:prSet/>
      <dgm:spPr/>
      <dgm:t>
        <a:bodyPr/>
        <a:lstStyle/>
        <a:p>
          <a:r>
            <a:rPr lang="en-US"/>
            <a:t>References:</a:t>
          </a:r>
        </a:p>
      </dgm:t>
    </dgm:pt>
    <dgm:pt modelId="{8ED07DC6-3FD9-4AE6-9075-2D9762E42F2E}" type="parTrans" cxnId="{AEB07437-A6DD-4A99-977B-A9BC557D611C}">
      <dgm:prSet/>
      <dgm:spPr/>
      <dgm:t>
        <a:bodyPr/>
        <a:lstStyle/>
        <a:p>
          <a:endParaRPr lang="en-US"/>
        </a:p>
      </dgm:t>
    </dgm:pt>
    <dgm:pt modelId="{A8F11548-F3D1-4062-92FD-981476E99D25}" type="sibTrans" cxnId="{AEB07437-A6DD-4A99-977B-A9BC557D611C}">
      <dgm:prSet/>
      <dgm:spPr/>
      <dgm:t>
        <a:bodyPr/>
        <a:lstStyle/>
        <a:p>
          <a:endParaRPr lang="en-US"/>
        </a:p>
      </dgm:t>
    </dgm:pt>
    <dgm:pt modelId="{0D87E2A1-D750-48B5-A94F-9DFCD64CA18C}">
      <dgm:prSet/>
      <dgm:spPr/>
      <dgm:t>
        <a:bodyPr/>
        <a:lstStyle/>
        <a:p>
          <a:r>
            <a:rPr lang="en-US"/>
            <a:t>1. Project recording</a:t>
          </a:r>
        </a:p>
      </dgm:t>
    </dgm:pt>
    <dgm:pt modelId="{417AF92E-9AF6-4482-AC6F-6E6E755BEB45}" type="parTrans" cxnId="{F55D377F-1282-4AE6-9887-7498A1BCFD37}">
      <dgm:prSet/>
      <dgm:spPr/>
      <dgm:t>
        <a:bodyPr/>
        <a:lstStyle/>
        <a:p>
          <a:endParaRPr lang="en-US"/>
        </a:p>
      </dgm:t>
    </dgm:pt>
    <dgm:pt modelId="{C817578D-7E10-40DC-89A3-6BD04424EB39}" type="sibTrans" cxnId="{F55D377F-1282-4AE6-9887-7498A1BCFD37}">
      <dgm:prSet/>
      <dgm:spPr/>
      <dgm:t>
        <a:bodyPr/>
        <a:lstStyle/>
        <a:p>
          <a:endParaRPr lang="en-US"/>
        </a:p>
      </dgm:t>
    </dgm:pt>
    <dgm:pt modelId="{31FA9E3E-5A2B-4FFB-B32F-FCBE5C02A672}">
      <dgm:prSet/>
      <dgm:spPr/>
      <dgm:t>
        <a:bodyPr/>
        <a:lstStyle/>
        <a:p>
          <a:r>
            <a:rPr lang="en-US"/>
            <a:t>2.</a:t>
          </a:r>
        </a:p>
      </dgm:t>
    </dgm:pt>
    <dgm:pt modelId="{8C12C77B-B941-4B0B-951C-DBCCB2B4616A}" type="parTrans" cxnId="{12235F64-0BA7-4E0B-9041-E2507FAF3882}">
      <dgm:prSet/>
      <dgm:spPr/>
      <dgm:t>
        <a:bodyPr/>
        <a:lstStyle/>
        <a:p>
          <a:endParaRPr lang="en-US"/>
        </a:p>
      </dgm:t>
    </dgm:pt>
    <dgm:pt modelId="{1A814A7A-6982-4E18-8FFC-CF7F4CC6E65D}" type="sibTrans" cxnId="{12235F64-0BA7-4E0B-9041-E2507FAF3882}">
      <dgm:prSet/>
      <dgm:spPr/>
      <dgm:t>
        <a:bodyPr/>
        <a:lstStyle/>
        <a:p>
          <a:endParaRPr lang="en-US"/>
        </a:p>
      </dgm:t>
    </dgm:pt>
    <dgm:pt modelId="{3D81D20F-06E2-4CF7-810C-426A0DFC1344}" type="pres">
      <dgm:prSet presAssocID="{D4E1B697-36A2-41DA-B520-DED400D13AFE}" presName="vert0" presStyleCnt="0">
        <dgm:presLayoutVars>
          <dgm:dir/>
          <dgm:animOne val="branch"/>
          <dgm:animLvl val="lvl"/>
        </dgm:presLayoutVars>
      </dgm:prSet>
      <dgm:spPr/>
    </dgm:pt>
    <dgm:pt modelId="{2372EC4C-697B-4D1A-8D57-8588A1007571}" type="pres">
      <dgm:prSet presAssocID="{C4482293-13C7-480F-99A5-B99BDD960F7D}" presName="thickLine" presStyleLbl="alignNode1" presStyleIdx="0" presStyleCnt="12"/>
      <dgm:spPr/>
    </dgm:pt>
    <dgm:pt modelId="{705DBCD3-503B-4C1F-AFFB-881FB0725534}" type="pres">
      <dgm:prSet presAssocID="{C4482293-13C7-480F-99A5-B99BDD960F7D}" presName="horz1" presStyleCnt="0"/>
      <dgm:spPr/>
    </dgm:pt>
    <dgm:pt modelId="{54592151-3665-45EB-A731-B87477EC0565}" type="pres">
      <dgm:prSet presAssocID="{C4482293-13C7-480F-99A5-B99BDD960F7D}" presName="tx1" presStyleLbl="revTx" presStyleIdx="0" presStyleCnt="12"/>
      <dgm:spPr/>
    </dgm:pt>
    <dgm:pt modelId="{30F82FEF-19DB-4156-9B34-C2C78AFED9B8}" type="pres">
      <dgm:prSet presAssocID="{C4482293-13C7-480F-99A5-B99BDD960F7D}" presName="vert1" presStyleCnt="0"/>
      <dgm:spPr/>
    </dgm:pt>
    <dgm:pt modelId="{B203FBA4-C499-4418-8B4D-A914CEF0A5AB}" type="pres">
      <dgm:prSet presAssocID="{09D07355-7B2E-4513-81B5-1D31E7ECF96C}" presName="thickLine" presStyleLbl="alignNode1" presStyleIdx="1" presStyleCnt="12"/>
      <dgm:spPr/>
    </dgm:pt>
    <dgm:pt modelId="{17C56975-EE8B-47EB-BB58-647062A010C6}" type="pres">
      <dgm:prSet presAssocID="{09D07355-7B2E-4513-81B5-1D31E7ECF96C}" presName="horz1" presStyleCnt="0"/>
      <dgm:spPr/>
    </dgm:pt>
    <dgm:pt modelId="{EE9E141B-E51C-4ACB-A6FB-67D762FA0CBE}" type="pres">
      <dgm:prSet presAssocID="{09D07355-7B2E-4513-81B5-1D31E7ECF96C}" presName="tx1" presStyleLbl="revTx" presStyleIdx="1" presStyleCnt="12"/>
      <dgm:spPr/>
    </dgm:pt>
    <dgm:pt modelId="{B95FAA02-C185-44C7-A912-F8ED90E60125}" type="pres">
      <dgm:prSet presAssocID="{09D07355-7B2E-4513-81B5-1D31E7ECF96C}" presName="vert1" presStyleCnt="0"/>
      <dgm:spPr/>
    </dgm:pt>
    <dgm:pt modelId="{39F8F7EB-7666-4C26-8F6A-06C24D6C1FBA}" type="pres">
      <dgm:prSet presAssocID="{3076BFD7-2592-41DF-9798-94D3F16E5023}" presName="thickLine" presStyleLbl="alignNode1" presStyleIdx="2" presStyleCnt="12"/>
      <dgm:spPr/>
    </dgm:pt>
    <dgm:pt modelId="{A5D8229D-6329-4850-88C0-1EFEE9943A55}" type="pres">
      <dgm:prSet presAssocID="{3076BFD7-2592-41DF-9798-94D3F16E5023}" presName="horz1" presStyleCnt="0"/>
      <dgm:spPr/>
    </dgm:pt>
    <dgm:pt modelId="{AC184026-9ED0-41A2-A518-7BBF4C3FA791}" type="pres">
      <dgm:prSet presAssocID="{3076BFD7-2592-41DF-9798-94D3F16E5023}" presName="tx1" presStyleLbl="revTx" presStyleIdx="2" presStyleCnt="12"/>
      <dgm:spPr/>
    </dgm:pt>
    <dgm:pt modelId="{3D21F8E9-0091-4948-9759-3508EEA2AEAE}" type="pres">
      <dgm:prSet presAssocID="{3076BFD7-2592-41DF-9798-94D3F16E5023}" presName="vert1" presStyleCnt="0"/>
      <dgm:spPr/>
    </dgm:pt>
    <dgm:pt modelId="{1B6B38ED-A0FF-4D38-915A-5426AA9BDE0E}" type="pres">
      <dgm:prSet presAssocID="{7527674A-DC1A-4A87-924B-3F95D4DBFC0F}" presName="thickLine" presStyleLbl="alignNode1" presStyleIdx="3" presStyleCnt="12"/>
      <dgm:spPr/>
    </dgm:pt>
    <dgm:pt modelId="{D34AEE51-7081-4AF2-9266-17EAFD6C73D4}" type="pres">
      <dgm:prSet presAssocID="{7527674A-DC1A-4A87-924B-3F95D4DBFC0F}" presName="horz1" presStyleCnt="0"/>
      <dgm:spPr/>
    </dgm:pt>
    <dgm:pt modelId="{815F161A-C64B-4869-BFC8-6810C90989AA}" type="pres">
      <dgm:prSet presAssocID="{7527674A-DC1A-4A87-924B-3F95D4DBFC0F}" presName="tx1" presStyleLbl="revTx" presStyleIdx="3" presStyleCnt="12"/>
      <dgm:spPr/>
    </dgm:pt>
    <dgm:pt modelId="{213CBD52-EC79-4146-AFE2-2A7E3989BFD6}" type="pres">
      <dgm:prSet presAssocID="{7527674A-DC1A-4A87-924B-3F95D4DBFC0F}" presName="vert1" presStyleCnt="0"/>
      <dgm:spPr/>
    </dgm:pt>
    <dgm:pt modelId="{C61604B4-0AC5-4FB8-B140-7EE592E10012}" type="pres">
      <dgm:prSet presAssocID="{2072ACC9-527B-4995-819C-9449C2BC17FB}" presName="thickLine" presStyleLbl="alignNode1" presStyleIdx="4" presStyleCnt="12"/>
      <dgm:spPr/>
    </dgm:pt>
    <dgm:pt modelId="{446D8D4C-96C5-4816-90D7-E97629E221F6}" type="pres">
      <dgm:prSet presAssocID="{2072ACC9-527B-4995-819C-9449C2BC17FB}" presName="horz1" presStyleCnt="0"/>
      <dgm:spPr/>
    </dgm:pt>
    <dgm:pt modelId="{B17D18EA-2E1B-42CE-9ABE-217BED957A71}" type="pres">
      <dgm:prSet presAssocID="{2072ACC9-527B-4995-819C-9449C2BC17FB}" presName="tx1" presStyleLbl="revTx" presStyleIdx="4" presStyleCnt="12"/>
      <dgm:spPr/>
    </dgm:pt>
    <dgm:pt modelId="{B93643EB-370D-4284-A262-C0CB5841DA69}" type="pres">
      <dgm:prSet presAssocID="{2072ACC9-527B-4995-819C-9449C2BC17FB}" presName="vert1" presStyleCnt="0"/>
      <dgm:spPr/>
    </dgm:pt>
    <dgm:pt modelId="{1A6F0639-767F-4C89-B03A-FB66105B6E92}" type="pres">
      <dgm:prSet presAssocID="{78EB59E2-8630-4A79-A9A4-3225E937C484}" presName="thickLine" presStyleLbl="alignNode1" presStyleIdx="5" presStyleCnt="12"/>
      <dgm:spPr/>
    </dgm:pt>
    <dgm:pt modelId="{C1597972-F1EC-4EEA-9068-14A80EBC27E2}" type="pres">
      <dgm:prSet presAssocID="{78EB59E2-8630-4A79-A9A4-3225E937C484}" presName="horz1" presStyleCnt="0"/>
      <dgm:spPr/>
    </dgm:pt>
    <dgm:pt modelId="{2B4D2507-AF83-469C-B528-1BC964ED1A56}" type="pres">
      <dgm:prSet presAssocID="{78EB59E2-8630-4A79-A9A4-3225E937C484}" presName="tx1" presStyleLbl="revTx" presStyleIdx="5" presStyleCnt="12"/>
      <dgm:spPr/>
    </dgm:pt>
    <dgm:pt modelId="{97B37AD1-387C-44BB-B8F9-7C70EE162B33}" type="pres">
      <dgm:prSet presAssocID="{78EB59E2-8630-4A79-A9A4-3225E937C484}" presName="vert1" presStyleCnt="0"/>
      <dgm:spPr/>
    </dgm:pt>
    <dgm:pt modelId="{F8C6C114-C0A6-457B-92A3-8FA562571209}" type="pres">
      <dgm:prSet presAssocID="{1894386F-15E5-42CE-9792-86330356DDCC}" presName="thickLine" presStyleLbl="alignNode1" presStyleIdx="6" presStyleCnt="12"/>
      <dgm:spPr/>
    </dgm:pt>
    <dgm:pt modelId="{8C3B3F6A-3CA0-4CE4-94A5-F01A07B67AF0}" type="pres">
      <dgm:prSet presAssocID="{1894386F-15E5-42CE-9792-86330356DDCC}" presName="horz1" presStyleCnt="0"/>
      <dgm:spPr/>
    </dgm:pt>
    <dgm:pt modelId="{52312908-1890-46CE-B624-DC62856D4093}" type="pres">
      <dgm:prSet presAssocID="{1894386F-15E5-42CE-9792-86330356DDCC}" presName="tx1" presStyleLbl="revTx" presStyleIdx="6" presStyleCnt="12"/>
      <dgm:spPr/>
    </dgm:pt>
    <dgm:pt modelId="{4B6D0241-696D-4ECB-8CB4-E08B97FF2AC5}" type="pres">
      <dgm:prSet presAssocID="{1894386F-15E5-42CE-9792-86330356DDCC}" presName="vert1" presStyleCnt="0"/>
      <dgm:spPr/>
    </dgm:pt>
    <dgm:pt modelId="{0968F1E8-3885-4905-8E5E-2B0658FD0E33}" type="pres">
      <dgm:prSet presAssocID="{8A0A3A78-83AF-4FA9-94DF-EA2716342084}" presName="thickLine" presStyleLbl="alignNode1" presStyleIdx="7" presStyleCnt="12"/>
      <dgm:spPr/>
    </dgm:pt>
    <dgm:pt modelId="{7B9E1E6F-8D37-438B-8749-732D1CD64AC5}" type="pres">
      <dgm:prSet presAssocID="{8A0A3A78-83AF-4FA9-94DF-EA2716342084}" presName="horz1" presStyleCnt="0"/>
      <dgm:spPr/>
    </dgm:pt>
    <dgm:pt modelId="{FD1B45DA-5133-4D34-8ABB-783431F20698}" type="pres">
      <dgm:prSet presAssocID="{8A0A3A78-83AF-4FA9-94DF-EA2716342084}" presName="tx1" presStyleLbl="revTx" presStyleIdx="7" presStyleCnt="12"/>
      <dgm:spPr/>
    </dgm:pt>
    <dgm:pt modelId="{D4CFCC90-EF9F-482C-9985-E043481268C7}" type="pres">
      <dgm:prSet presAssocID="{8A0A3A78-83AF-4FA9-94DF-EA2716342084}" presName="vert1" presStyleCnt="0"/>
      <dgm:spPr/>
    </dgm:pt>
    <dgm:pt modelId="{218B0A5D-06CF-427A-A8F7-F43086CD0A22}" type="pres">
      <dgm:prSet presAssocID="{B13FC759-85EA-47E9-841B-A080602EAE4E}" presName="thickLine" presStyleLbl="alignNode1" presStyleIdx="8" presStyleCnt="12"/>
      <dgm:spPr/>
    </dgm:pt>
    <dgm:pt modelId="{FD5C350F-57BE-4154-922C-546F72A02DF4}" type="pres">
      <dgm:prSet presAssocID="{B13FC759-85EA-47E9-841B-A080602EAE4E}" presName="horz1" presStyleCnt="0"/>
      <dgm:spPr/>
    </dgm:pt>
    <dgm:pt modelId="{317B87DA-7DBE-4DA2-9A96-6EB472F67246}" type="pres">
      <dgm:prSet presAssocID="{B13FC759-85EA-47E9-841B-A080602EAE4E}" presName="tx1" presStyleLbl="revTx" presStyleIdx="8" presStyleCnt="12"/>
      <dgm:spPr/>
    </dgm:pt>
    <dgm:pt modelId="{87C572E9-DB1F-4798-B0DB-3A9F679B40A0}" type="pres">
      <dgm:prSet presAssocID="{B13FC759-85EA-47E9-841B-A080602EAE4E}" presName="vert1" presStyleCnt="0"/>
      <dgm:spPr/>
    </dgm:pt>
    <dgm:pt modelId="{77BB5A07-7C14-434A-A34F-84CF6079F61A}" type="pres">
      <dgm:prSet presAssocID="{D9CDADF6-E1F0-44AD-AE6D-AD64AF637D5F}" presName="thickLine" presStyleLbl="alignNode1" presStyleIdx="9" presStyleCnt="12"/>
      <dgm:spPr/>
    </dgm:pt>
    <dgm:pt modelId="{2CBD8908-D0ED-4C5D-8E9C-B227AB840BE9}" type="pres">
      <dgm:prSet presAssocID="{D9CDADF6-E1F0-44AD-AE6D-AD64AF637D5F}" presName="horz1" presStyleCnt="0"/>
      <dgm:spPr/>
    </dgm:pt>
    <dgm:pt modelId="{CF9EE449-D5D9-4154-9747-B5FF204AC22F}" type="pres">
      <dgm:prSet presAssocID="{D9CDADF6-E1F0-44AD-AE6D-AD64AF637D5F}" presName="tx1" presStyleLbl="revTx" presStyleIdx="9" presStyleCnt="12"/>
      <dgm:spPr/>
    </dgm:pt>
    <dgm:pt modelId="{AFEAB21A-1BCB-4E20-B704-1EE1E645C75A}" type="pres">
      <dgm:prSet presAssocID="{D9CDADF6-E1F0-44AD-AE6D-AD64AF637D5F}" presName="vert1" presStyleCnt="0"/>
      <dgm:spPr/>
    </dgm:pt>
    <dgm:pt modelId="{955F1897-7DAF-4400-9E95-F8C92D60C3EA}" type="pres">
      <dgm:prSet presAssocID="{0D87E2A1-D750-48B5-A94F-9DFCD64CA18C}" presName="thickLine" presStyleLbl="alignNode1" presStyleIdx="10" presStyleCnt="12"/>
      <dgm:spPr/>
    </dgm:pt>
    <dgm:pt modelId="{230B8FEF-F61E-4FEC-817D-3814671655FD}" type="pres">
      <dgm:prSet presAssocID="{0D87E2A1-D750-48B5-A94F-9DFCD64CA18C}" presName="horz1" presStyleCnt="0"/>
      <dgm:spPr/>
    </dgm:pt>
    <dgm:pt modelId="{7C8107D4-DBFF-4F27-8F47-3F46F47819A3}" type="pres">
      <dgm:prSet presAssocID="{0D87E2A1-D750-48B5-A94F-9DFCD64CA18C}" presName="tx1" presStyleLbl="revTx" presStyleIdx="10" presStyleCnt="12"/>
      <dgm:spPr/>
    </dgm:pt>
    <dgm:pt modelId="{A8D884EB-C63C-4991-8138-052A34FB4A69}" type="pres">
      <dgm:prSet presAssocID="{0D87E2A1-D750-48B5-A94F-9DFCD64CA18C}" presName="vert1" presStyleCnt="0"/>
      <dgm:spPr/>
    </dgm:pt>
    <dgm:pt modelId="{80B78FAF-9800-4072-8FBA-58E82D4D5E13}" type="pres">
      <dgm:prSet presAssocID="{31FA9E3E-5A2B-4FFB-B32F-FCBE5C02A672}" presName="thickLine" presStyleLbl="alignNode1" presStyleIdx="11" presStyleCnt="12"/>
      <dgm:spPr/>
    </dgm:pt>
    <dgm:pt modelId="{2786B503-7C2B-4DC7-9C5F-F332801E6F31}" type="pres">
      <dgm:prSet presAssocID="{31FA9E3E-5A2B-4FFB-B32F-FCBE5C02A672}" presName="horz1" presStyleCnt="0"/>
      <dgm:spPr/>
    </dgm:pt>
    <dgm:pt modelId="{7CEEB80D-D383-4567-9CC7-19E46A9E6046}" type="pres">
      <dgm:prSet presAssocID="{31FA9E3E-5A2B-4FFB-B32F-FCBE5C02A672}" presName="tx1" presStyleLbl="revTx" presStyleIdx="11" presStyleCnt="12"/>
      <dgm:spPr/>
    </dgm:pt>
    <dgm:pt modelId="{259439DB-1665-422D-BEC9-123FA330D237}" type="pres">
      <dgm:prSet presAssocID="{31FA9E3E-5A2B-4FFB-B32F-FCBE5C02A672}" presName="vert1" presStyleCnt="0"/>
      <dgm:spPr/>
    </dgm:pt>
  </dgm:ptLst>
  <dgm:cxnLst>
    <dgm:cxn modelId="{FB8BC40B-DDC6-4BC9-841C-7F522E092996}" type="presOf" srcId="{78EB59E2-8630-4A79-A9A4-3225E937C484}" destId="{2B4D2507-AF83-469C-B528-1BC964ED1A56}" srcOrd="0" destOrd="0" presId="urn:microsoft.com/office/officeart/2008/layout/LinedList"/>
    <dgm:cxn modelId="{CEC86615-CB8A-4B7D-B043-38CB84774FF5}" type="presOf" srcId="{0D87E2A1-D750-48B5-A94F-9DFCD64CA18C}" destId="{7C8107D4-DBFF-4F27-8F47-3F46F47819A3}" srcOrd="0" destOrd="0" presId="urn:microsoft.com/office/officeart/2008/layout/LinedList"/>
    <dgm:cxn modelId="{4A414421-7391-4561-AB99-6BFC51A6C8B2}" srcId="{D4E1B697-36A2-41DA-B520-DED400D13AFE}" destId="{7527674A-DC1A-4A87-924B-3F95D4DBFC0F}" srcOrd="3" destOrd="0" parTransId="{C4F751FD-025F-4256-B631-D5C6BAEA51FE}" sibTransId="{38EF818C-CE3D-41B1-AC50-A52123781C9F}"/>
    <dgm:cxn modelId="{E5F89333-C5F0-48E2-B393-FA9F4795BDE6}" type="presOf" srcId="{8A0A3A78-83AF-4FA9-94DF-EA2716342084}" destId="{FD1B45DA-5133-4D34-8ABB-783431F20698}" srcOrd="0" destOrd="0" presId="urn:microsoft.com/office/officeart/2008/layout/LinedList"/>
    <dgm:cxn modelId="{AEB07437-A6DD-4A99-977B-A9BC557D611C}" srcId="{D4E1B697-36A2-41DA-B520-DED400D13AFE}" destId="{D9CDADF6-E1F0-44AD-AE6D-AD64AF637D5F}" srcOrd="9" destOrd="0" parTransId="{8ED07DC6-3FD9-4AE6-9075-2D9762E42F2E}" sibTransId="{A8F11548-F3D1-4062-92FD-981476E99D25}"/>
    <dgm:cxn modelId="{04FA383C-C08A-4F1A-9515-B7779B18D8AD}" type="presOf" srcId="{1894386F-15E5-42CE-9792-86330356DDCC}" destId="{52312908-1890-46CE-B624-DC62856D4093}" srcOrd="0" destOrd="0" presId="urn:microsoft.com/office/officeart/2008/layout/LinedList"/>
    <dgm:cxn modelId="{15D4CC3C-08C2-4C1F-B333-91EE5C01D5C3}" type="presOf" srcId="{D4E1B697-36A2-41DA-B520-DED400D13AFE}" destId="{3D81D20F-06E2-4CF7-810C-426A0DFC1344}" srcOrd="0" destOrd="0" presId="urn:microsoft.com/office/officeart/2008/layout/LinedList"/>
    <dgm:cxn modelId="{5B909D5C-7A64-4DB5-996C-F55908A7738B}" srcId="{D4E1B697-36A2-41DA-B520-DED400D13AFE}" destId="{78EB59E2-8630-4A79-A9A4-3225E937C484}" srcOrd="5" destOrd="0" parTransId="{4E185EEE-FDE4-4F18-8851-FE4F4923B1F8}" sibTransId="{76C7FB51-BF26-43F2-B15E-A193874016C4}"/>
    <dgm:cxn modelId="{04C48861-16C9-442B-ABC0-0B9F088E11DF}" type="presOf" srcId="{B13FC759-85EA-47E9-841B-A080602EAE4E}" destId="{317B87DA-7DBE-4DA2-9A96-6EB472F67246}" srcOrd="0" destOrd="0" presId="urn:microsoft.com/office/officeart/2008/layout/LinedList"/>
    <dgm:cxn modelId="{12235F64-0BA7-4E0B-9041-E2507FAF3882}" srcId="{D4E1B697-36A2-41DA-B520-DED400D13AFE}" destId="{31FA9E3E-5A2B-4FFB-B32F-FCBE5C02A672}" srcOrd="11" destOrd="0" parTransId="{8C12C77B-B941-4B0B-951C-DBCCB2B4616A}" sibTransId="{1A814A7A-6982-4E18-8FFC-CF7F4CC6E65D}"/>
    <dgm:cxn modelId="{99A71249-1F02-42ED-B6B5-723FC35ADE86}" type="presOf" srcId="{31FA9E3E-5A2B-4FFB-B32F-FCBE5C02A672}" destId="{7CEEB80D-D383-4567-9CC7-19E46A9E6046}" srcOrd="0" destOrd="0" presId="urn:microsoft.com/office/officeart/2008/layout/LinedList"/>
    <dgm:cxn modelId="{CAC09856-7034-4F11-9982-42C2311E63CD}" type="presOf" srcId="{3076BFD7-2592-41DF-9798-94D3F16E5023}" destId="{AC184026-9ED0-41A2-A518-7BBF4C3FA791}" srcOrd="0" destOrd="0" presId="urn:microsoft.com/office/officeart/2008/layout/LinedList"/>
    <dgm:cxn modelId="{F55D377F-1282-4AE6-9887-7498A1BCFD37}" srcId="{D4E1B697-36A2-41DA-B520-DED400D13AFE}" destId="{0D87E2A1-D750-48B5-A94F-9DFCD64CA18C}" srcOrd="10" destOrd="0" parTransId="{417AF92E-9AF6-4482-AC6F-6E6E755BEB45}" sibTransId="{C817578D-7E10-40DC-89A3-6BD04424EB39}"/>
    <dgm:cxn modelId="{2EB40A86-E89F-466B-8186-240692EB2B8A}" srcId="{D4E1B697-36A2-41DA-B520-DED400D13AFE}" destId="{B13FC759-85EA-47E9-841B-A080602EAE4E}" srcOrd="8" destOrd="0" parTransId="{230CE3C3-52DF-4BE9-9DA1-86CD3901E94E}" sibTransId="{51E44FCF-A665-4D4E-81F7-BBB02741C00D}"/>
    <dgm:cxn modelId="{697B0B8B-CD8C-489C-B8D6-B7241C75C041}" srcId="{D4E1B697-36A2-41DA-B520-DED400D13AFE}" destId="{1894386F-15E5-42CE-9792-86330356DDCC}" srcOrd="6" destOrd="0" parTransId="{3746F044-F4C3-412D-B0D7-67C5F51035C6}" sibTransId="{9C71EE11-987F-40F4-A7FC-524A76B17B90}"/>
    <dgm:cxn modelId="{DCAB578D-4659-4F25-8EDB-629C746C1F80}" srcId="{D4E1B697-36A2-41DA-B520-DED400D13AFE}" destId="{C4482293-13C7-480F-99A5-B99BDD960F7D}" srcOrd="0" destOrd="0" parTransId="{8E2273C8-4D06-4426-BF03-4EB73D647799}" sibTransId="{6D132F3D-BC99-49FE-82FE-128FD5F9C8C3}"/>
    <dgm:cxn modelId="{529E009F-1B89-444A-B876-EBEF4D09CF99}" type="presOf" srcId="{2072ACC9-527B-4995-819C-9449C2BC17FB}" destId="{B17D18EA-2E1B-42CE-9ABE-217BED957A71}" srcOrd="0" destOrd="0" presId="urn:microsoft.com/office/officeart/2008/layout/LinedList"/>
    <dgm:cxn modelId="{C5358CAA-986C-49BD-BCCC-25A18ACEF696}" type="presOf" srcId="{C4482293-13C7-480F-99A5-B99BDD960F7D}" destId="{54592151-3665-45EB-A731-B87477EC0565}" srcOrd="0" destOrd="0" presId="urn:microsoft.com/office/officeart/2008/layout/LinedList"/>
    <dgm:cxn modelId="{58A4DEB8-D7F7-437A-BBA8-7DDF7AB3421A}" type="presOf" srcId="{09D07355-7B2E-4513-81B5-1D31E7ECF96C}" destId="{EE9E141B-E51C-4ACB-A6FB-67D762FA0CBE}" srcOrd="0" destOrd="0" presId="urn:microsoft.com/office/officeart/2008/layout/LinedList"/>
    <dgm:cxn modelId="{447CA5BA-3AD1-473B-B765-31FE459F03C6}" srcId="{D4E1B697-36A2-41DA-B520-DED400D13AFE}" destId="{8A0A3A78-83AF-4FA9-94DF-EA2716342084}" srcOrd="7" destOrd="0" parTransId="{6D6DC23A-0414-4135-80E1-B57DBA52B2E3}" sibTransId="{93753B59-34C9-4992-996E-F378E15384B4}"/>
    <dgm:cxn modelId="{ACA4A8BC-FBFA-4AAE-B365-9D11776EF3A9}" type="presOf" srcId="{D9CDADF6-E1F0-44AD-AE6D-AD64AF637D5F}" destId="{CF9EE449-D5D9-4154-9747-B5FF204AC22F}" srcOrd="0" destOrd="0" presId="urn:microsoft.com/office/officeart/2008/layout/LinedList"/>
    <dgm:cxn modelId="{090113D8-DFAC-4760-8AF0-A0A5ECDF0847}" srcId="{D4E1B697-36A2-41DA-B520-DED400D13AFE}" destId="{3076BFD7-2592-41DF-9798-94D3F16E5023}" srcOrd="2" destOrd="0" parTransId="{49E8078D-B27A-45DB-84CC-CA5A25E1348E}" sibTransId="{7B520339-9C52-47E4-AA2E-877EAD562943}"/>
    <dgm:cxn modelId="{AC4531D8-DF66-44C6-81A2-2D9F76CB7D63}" srcId="{D4E1B697-36A2-41DA-B520-DED400D13AFE}" destId="{09D07355-7B2E-4513-81B5-1D31E7ECF96C}" srcOrd="1" destOrd="0" parTransId="{73EDC044-AF2E-4CAC-A3AD-2845DF07EF6A}" sibTransId="{6B0C7B69-80F7-4733-83F0-E77598A151F8}"/>
    <dgm:cxn modelId="{687B85F8-D246-41C6-93CF-BBF3F0ADB442}" srcId="{D4E1B697-36A2-41DA-B520-DED400D13AFE}" destId="{2072ACC9-527B-4995-819C-9449C2BC17FB}" srcOrd="4" destOrd="0" parTransId="{D55FB2C6-5970-462A-AE07-554390C34C31}" sibTransId="{CB518592-F0DD-4AF6-8513-E5A984026E19}"/>
    <dgm:cxn modelId="{88D29CFB-DF90-4614-920A-B38D0D8FA46F}" type="presOf" srcId="{7527674A-DC1A-4A87-924B-3F95D4DBFC0F}" destId="{815F161A-C64B-4869-BFC8-6810C90989AA}" srcOrd="0" destOrd="0" presId="urn:microsoft.com/office/officeart/2008/layout/LinedList"/>
    <dgm:cxn modelId="{6E73BF2F-1A81-433F-B923-279E043F52A2}" type="presParOf" srcId="{3D81D20F-06E2-4CF7-810C-426A0DFC1344}" destId="{2372EC4C-697B-4D1A-8D57-8588A1007571}" srcOrd="0" destOrd="0" presId="urn:microsoft.com/office/officeart/2008/layout/LinedList"/>
    <dgm:cxn modelId="{D4ED645D-F326-488C-86DA-CAD8181B7DB6}" type="presParOf" srcId="{3D81D20F-06E2-4CF7-810C-426A0DFC1344}" destId="{705DBCD3-503B-4C1F-AFFB-881FB0725534}" srcOrd="1" destOrd="0" presId="urn:microsoft.com/office/officeart/2008/layout/LinedList"/>
    <dgm:cxn modelId="{958A3C4C-7015-49CB-82DD-F77180E1E345}" type="presParOf" srcId="{705DBCD3-503B-4C1F-AFFB-881FB0725534}" destId="{54592151-3665-45EB-A731-B87477EC0565}" srcOrd="0" destOrd="0" presId="urn:microsoft.com/office/officeart/2008/layout/LinedList"/>
    <dgm:cxn modelId="{5B7DDFF8-6398-4F3E-BFB3-A90D897001E3}" type="presParOf" srcId="{705DBCD3-503B-4C1F-AFFB-881FB0725534}" destId="{30F82FEF-19DB-4156-9B34-C2C78AFED9B8}" srcOrd="1" destOrd="0" presId="urn:microsoft.com/office/officeart/2008/layout/LinedList"/>
    <dgm:cxn modelId="{79AA4701-F419-402F-9AA1-899450E118B7}" type="presParOf" srcId="{3D81D20F-06E2-4CF7-810C-426A0DFC1344}" destId="{B203FBA4-C499-4418-8B4D-A914CEF0A5AB}" srcOrd="2" destOrd="0" presId="urn:microsoft.com/office/officeart/2008/layout/LinedList"/>
    <dgm:cxn modelId="{4B19F2A6-9FE8-4E31-850B-6446D0C7145B}" type="presParOf" srcId="{3D81D20F-06E2-4CF7-810C-426A0DFC1344}" destId="{17C56975-EE8B-47EB-BB58-647062A010C6}" srcOrd="3" destOrd="0" presId="urn:microsoft.com/office/officeart/2008/layout/LinedList"/>
    <dgm:cxn modelId="{C1CD74D5-9D0A-428D-936E-ED71F6DD88EF}" type="presParOf" srcId="{17C56975-EE8B-47EB-BB58-647062A010C6}" destId="{EE9E141B-E51C-4ACB-A6FB-67D762FA0CBE}" srcOrd="0" destOrd="0" presId="urn:microsoft.com/office/officeart/2008/layout/LinedList"/>
    <dgm:cxn modelId="{C9058A05-59C5-4494-B005-DF7BDF19A8D1}" type="presParOf" srcId="{17C56975-EE8B-47EB-BB58-647062A010C6}" destId="{B95FAA02-C185-44C7-A912-F8ED90E60125}" srcOrd="1" destOrd="0" presId="urn:microsoft.com/office/officeart/2008/layout/LinedList"/>
    <dgm:cxn modelId="{4D027FF9-72FA-44E5-ACD4-63CC75001F60}" type="presParOf" srcId="{3D81D20F-06E2-4CF7-810C-426A0DFC1344}" destId="{39F8F7EB-7666-4C26-8F6A-06C24D6C1FBA}" srcOrd="4" destOrd="0" presId="urn:microsoft.com/office/officeart/2008/layout/LinedList"/>
    <dgm:cxn modelId="{C0A12FF1-7486-4C77-98CC-BBA312C22087}" type="presParOf" srcId="{3D81D20F-06E2-4CF7-810C-426A0DFC1344}" destId="{A5D8229D-6329-4850-88C0-1EFEE9943A55}" srcOrd="5" destOrd="0" presId="urn:microsoft.com/office/officeart/2008/layout/LinedList"/>
    <dgm:cxn modelId="{FAAE7A45-A69A-4334-8742-0AB98A608C02}" type="presParOf" srcId="{A5D8229D-6329-4850-88C0-1EFEE9943A55}" destId="{AC184026-9ED0-41A2-A518-7BBF4C3FA791}" srcOrd="0" destOrd="0" presId="urn:microsoft.com/office/officeart/2008/layout/LinedList"/>
    <dgm:cxn modelId="{2D22215E-8110-416A-9FF6-7B1E38A91D57}" type="presParOf" srcId="{A5D8229D-6329-4850-88C0-1EFEE9943A55}" destId="{3D21F8E9-0091-4948-9759-3508EEA2AEAE}" srcOrd="1" destOrd="0" presId="urn:microsoft.com/office/officeart/2008/layout/LinedList"/>
    <dgm:cxn modelId="{7ACADB70-A4A1-4678-9A04-01796919E74B}" type="presParOf" srcId="{3D81D20F-06E2-4CF7-810C-426A0DFC1344}" destId="{1B6B38ED-A0FF-4D38-915A-5426AA9BDE0E}" srcOrd="6" destOrd="0" presId="urn:microsoft.com/office/officeart/2008/layout/LinedList"/>
    <dgm:cxn modelId="{E53F5D26-49C7-47BA-8980-0D092F013E43}" type="presParOf" srcId="{3D81D20F-06E2-4CF7-810C-426A0DFC1344}" destId="{D34AEE51-7081-4AF2-9266-17EAFD6C73D4}" srcOrd="7" destOrd="0" presId="urn:microsoft.com/office/officeart/2008/layout/LinedList"/>
    <dgm:cxn modelId="{C71FF3C5-D50E-4229-A4AE-CE26581D52C2}" type="presParOf" srcId="{D34AEE51-7081-4AF2-9266-17EAFD6C73D4}" destId="{815F161A-C64B-4869-BFC8-6810C90989AA}" srcOrd="0" destOrd="0" presId="urn:microsoft.com/office/officeart/2008/layout/LinedList"/>
    <dgm:cxn modelId="{511F8AFE-6B58-4E6C-8F15-A7147ECC2AFB}" type="presParOf" srcId="{D34AEE51-7081-4AF2-9266-17EAFD6C73D4}" destId="{213CBD52-EC79-4146-AFE2-2A7E3989BFD6}" srcOrd="1" destOrd="0" presId="urn:microsoft.com/office/officeart/2008/layout/LinedList"/>
    <dgm:cxn modelId="{62760DF9-A417-4583-BAE6-6F82688DA3BB}" type="presParOf" srcId="{3D81D20F-06E2-4CF7-810C-426A0DFC1344}" destId="{C61604B4-0AC5-4FB8-B140-7EE592E10012}" srcOrd="8" destOrd="0" presId="urn:microsoft.com/office/officeart/2008/layout/LinedList"/>
    <dgm:cxn modelId="{253EAEFD-F932-489E-A398-FAB8FA46D9C1}" type="presParOf" srcId="{3D81D20F-06E2-4CF7-810C-426A0DFC1344}" destId="{446D8D4C-96C5-4816-90D7-E97629E221F6}" srcOrd="9" destOrd="0" presId="urn:microsoft.com/office/officeart/2008/layout/LinedList"/>
    <dgm:cxn modelId="{1E4D10A1-1B0C-4940-8424-E836EA8FE600}" type="presParOf" srcId="{446D8D4C-96C5-4816-90D7-E97629E221F6}" destId="{B17D18EA-2E1B-42CE-9ABE-217BED957A71}" srcOrd="0" destOrd="0" presId="urn:microsoft.com/office/officeart/2008/layout/LinedList"/>
    <dgm:cxn modelId="{551D71BC-27AF-4FFB-9620-E62C210809E6}" type="presParOf" srcId="{446D8D4C-96C5-4816-90D7-E97629E221F6}" destId="{B93643EB-370D-4284-A262-C0CB5841DA69}" srcOrd="1" destOrd="0" presId="urn:microsoft.com/office/officeart/2008/layout/LinedList"/>
    <dgm:cxn modelId="{32CECCA7-9BC0-4DDE-9552-0D38B9E7DE54}" type="presParOf" srcId="{3D81D20F-06E2-4CF7-810C-426A0DFC1344}" destId="{1A6F0639-767F-4C89-B03A-FB66105B6E92}" srcOrd="10" destOrd="0" presId="urn:microsoft.com/office/officeart/2008/layout/LinedList"/>
    <dgm:cxn modelId="{0BAA6783-0890-4855-BEF9-9CFCCEEA820C}" type="presParOf" srcId="{3D81D20F-06E2-4CF7-810C-426A0DFC1344}" destId="{C1597972-F1EC-4EEA-9068-14A80EBC27E2}" srcOrd="11" destOrd="0" presId="urn:microsoft.com/office/officeart/2008/layout/LinedList"/>
    <dgm:cxn modelId="{B900FB63-0EA0-49F3-8BC2-7E60E4B1937C}" type="presParOf" srcId="{C1597972-F1EC-4EEA-9068-14A80EBC27E2}" destId="{2B4D2507-AF83-469C-B528-1BC964ED1A56}" srcOrd="0" destOrd="0" presId="urn:microsoft.com/office/officeart/2008/layout/LinedList"/>
    <dgm:cxn modelId="{3C19C42C-14DD-4581-886A-0C9C6C063263}" type="presParOf" srcId="{C1597972-F1EC-4EEA-9068-14A80EBC27E2}" destId="{97B37AD1-387C-44BB-B8F9-7C70EE162B33}" srcOrd="1" destOrd="0" presId="urn:microsoft.com/office/officeart/2008/layout/LinedList"/>
    <dgm:cxn modelId="{36D4D4CB-D49C-4497-B7CB-68E6ED1973E8}" type="presParOf" srcId="{3D81D20F-06E2-4CF7-810C-426A0DFC1344}" destId="{F8C6C114-C0A6-457B-92A3-8FA562571209}" srcOrd="12" destOrd="0" presId="urn:microsoft.com/office/officeart/2008/layout/LinedList"/>
    <dgm:cxn modelId="{F88EF826-38DD-45D8-A1EF-7C91AD0596A7}" type="presParOf" srcId="{3D81D20F-06E2-4CF7-810C-426A0DFC1344}" destId="{8C3B3F6A-3CA0-4CE4-94A5-F01A07B67AF0}" srcOrd="13" destOrd="0" presId="urn:microsoft.com/office/officeart/2008/layout/LinedList"/>
    <dgm:cxn modelId="{9463478F-B4CD-4403-BD12-FACBB0B912CE}" type="presParOf" srcId="{8C3B3F6A-3CA0-4CE4-94A5-F01A07B67AF0}" destId="{52312908-1890-46CE-B624-DC62856D4093}" srcOrd="0" destOrd="0" presId="urn:microsoft.com/office/officeart/2008/layout/LinedList"/>
    <dgm:cxn modelId="{447F426C-99FC-4CAE-8B47-0E81724912D9}" type="presParOf" srcId="{8C3B3F6A-3CA0-4CE4-94A5-F01A07B67AF0}" destId="{4B6D0241-696D-4ECB-8CB4-E08B97FF2AC5}" srcOrd="1" destOrd="0" presId="urn:microsoft.com/office/officeart/2008/layout/LinedList"/>
    <dgm:cxn modelId="{47422BE3-428F-4180-B4AE-1C70DFAC41FD}" type="presParOf" srcId="{3D81D20F-06E2-4CF7-810C-426A0DFC1344}" destId="{0968F1E8-3885-4905-8E5E-2B0658FD0E33}" srcOrd="14" destOrd="0" presId="urn:microsoft.com/office/officeart/2008/layout/LinedList"/>
    <dgm:cxn modelId="{7FA9A574-921A-49DF-B01F-0C7963FF291C}" type="presParOf" srcId="{3D81D20F-06E2-4CF7-810C-426A0DFC1344}" destId="{7B9E1E6F-8D37-438B-8749-732D1CD64AC5}" srcOrd="15" destOrd="0" presId="urn:microsoft.com/office/officeart/2008/layout/LinedList"/>
    <dgm:cxn modelId="{4D317558-FE1C-4D2B-A092-2ED6E6D007BF}" type="presParOf" srcId="{7B9E1E6F-8D37-438B-8749-732D1CD64AC5}" destId="{FD1B45DA-5133-4D34-8ABB-783431F20698}" srcOrd="0" destOrd="0" presId="urn:microsoft.com/office/officeart/2008/layout/LinedList"/>
    <dgm:cxn modelId="{5CC9CE8B-83F9-47B2-B23D-854237D62828}" type="presParOf" srcId="{7B9E1E6F-8D37-438B-8749-732D1CD64AC5}" destId="{D4CFCC90-EF9F-482C-9985-E043481268C7}" srcOrd="1" destOrd="0" presId="urn:microsoft.com/office/officeart/2008/layout/LinedList"/>
    <dgm:cxn modelId="{6C77126C-69D2-4C14-B8A3-678683AF928D}" type="presParOf" srcId="{3D81D20F-06E2-4CF7-810C-426A0DFC1344}" destId="{218B0A5D-06CF-427A-A8F7-F43086CD0A22}" srcOrd="16" destOrd="0" presId="urn:microsoft.com/office/officeart/2008/layout/LinedList"/>
    <dgm:cxn modelId="{9D71D111-B7F1-4101-9BF1-B70B474AD18B}" type="presParOf" srcId="{3D81D20F-06E2-4CF7-810C-426A0DFC1344}" destId="{FD5C350F-57BE-4154-922C-546F72A02DF4}" srcOrd="17" destOrd="0" presId="urn:microsoft.com/office/officeart/2008/layout/LinedList"/>
    <dgm:cxn modelId="{943CC2CF-D4E4-46BA-BF71-B496EA5BF057}" type="presParOf" srcId="{FD5C350F-57BE-4154-922C-546F72A02DF4}" destId="{317B87DA-7DBE-4DA2-9A96-6EB472F67246}" srcOrd="0" destOrd="0" presId="urn:microsoft.com/office/officeart/2008/layout/LinedList"/>
    <dgm:cxn modelId="{D7A97516-0FD0-409B-AC92-5FF10766B081}" type="presParOf" srcId="{FD5C350F-57BE-4154-922C-546F72A02DF4}" destId="{87C572E9-DB1F-4798-B0DB-3A9F679B40A0}" srcOrd="1" destOrd="0" presId="urn:microsoft.com/office/officeart/2008/layout/LinedList"/>
    <dgm:cxn modelId="{8FA42EE5-3373-4F3A-8F98-9E13D583500F}" type="presParOf" srcId="{3D81D20F-06E2-4CF7-810C-426A0DFC1344}" destId="{77BB5A07-7C14-434A-A34F-84CF6079F61A}" srcOrd="18" destOrd="0" presId="urn:microsoft.com/office/officeart/2008/layout/LinedList"/>
    <dgm:cxn modelId="{EF969618-3CF3-4BF2-9519-A2BB1172AB6B}" type="presParOf" srcId="{3D81D20F-06E2-4CF7-810C-426A0DFC1344}" destId="{2CBD8908-D0ED-4C5D-8E9C-B227AB840BE9}" srcOrd="19" destOrd="0" presId="urn:microsoft.com/office/officeart/2008/layout/LinedList"/>
    <dgm:cxn modelId="{E11DE2E1-C6B1-470D-8B36-2C0AE0431559}" type="presParOf" srcId="{2CBD8908-D0ED-4C5D-8E9C-B227AB840BE9}" destId="{CF9EE449-D5D9-4154-9747-B5FF204AC22F}" srcOrd="0" destOrd="0" presId="urn:microsoft.com/office/officeart/2008/layout/LinedList"/>
    <dgm:cxn modelId="{2ED5A36B-CBCD-4CA9-8FE3-010A1B27806C}" type="presParOf" srcId="{2CBD8908-D0ED-4C5D-8E9C-B227AB840BE9}" destId="{AFEAB21A-1BCB-4E20-B704-1EE1E645C75A}" srcOrd="1" destOrd="0" presId="urn:microsoft.com/office/officeart/2008/layout/LinedList"/>
    <dgm:cxn modelId="{25A37ADF-EF1E-4E4D-B73D-D4C4AE9FB3F5}" type="presParOf" srcId="{3D81D20F-06E2-4CF7-810C-426A0DFC1344}" destId="{955F1897-7DAF-4400-9E95-F8C92D60C3EA}" srcOrd="20" destOrd="0" presId="urn:microsoft.com/office/officeart/2008/layout/LinedList"/>
    <dgm:cxn modelId="{B3DB2A2A-EEF8-4E16-B8A7-DE97384310D2}" type="presParOf" srcId="{3D81D20F-06E2-4CF7-810C-426A0DFC1344}" destId="{230B8FEF-F61E-4FEC-817D-3814671655FD}" srcOrd="21" destOrd="0" presId="urn:microsoft.com/office/officeart/2008/layout/LinedList"/>
    <dgm:cxn modelId="{EDE62118-CEBE-4BBF-9CDC-334CDD2051F5}" type="presParOf" srcId="{230B8FEF-F61E-4FEC-817D-3814671655FD}" destId="{7C8107D4-DBFF-4F27-8F47-3F46F47819A3}" srcOrd="0" destOrd="0" presId="urn:microsoft.com/office/officeart/2008/layout/LinedList"/>
    <dgm:cxn modelId="{F5E758D6-E47D-457E-8EE3-FBCBCF955601}" type="presParOf" srcId="{230B8FEF-F61E-4FEC-817D-3814671655FD}" destId="{A8D884EB-C63C-4991-8138-052A34FB4A69}" srcOrd="1" destOrd="0" presId="urn:microsoft.com/office/officeart/2008/layout/LinedList"/>
    <dgm:cxn modelId="{C89BAB66-6C90-42CF-A40C-403270F5EBF4}" type="presParOf" srcId="{3D81D20F-06E2-4CF7-810C-426A0DFC1344}" destId="{80B78FAF-9800-4072-8FBA-58E82D4D5E13}" srcOrd="22" destOrd="0" presId="urn:microsoft.com/office/officeart/2008/layout/LinedList"/>
    <dgm:cxn modelId="{DD21ECE5-2543-44B7-A593-5EB4CD2C3F19}" type="presParOf" srcId="{3D81D20F-06E2-4CF7-810C-426A0DFC1344}" destId="{2786B503-7C2B-4DC7-9C5F-F332801E6F31}" srcOrd="23" destOrd="0" presId="urn:microsoft.com/office/officeart/2008/layout/LinedList"/>
    <dgm:cxn modelId="{504CD704-625F-4B6F-8C20-383B4B89E187}" type="presParOf" srcId="{2786B503-7C2B-4DC7-9C5F-F332801E6F31}" destId="{7CEEB80D-D383-4567-9CC7-19E46A9E6046}" srcOrd="0" destOrd="0" presId="urn:microsoft.com/office/officeart/2008/layout/LinedList"/>
    <dgm:cxn modelId="{60AB5124-073F-47B3-A485-2A24B511C8E1}" type="presParOf" srcId="{2786B503-7C2B-4DC7-9C5F-F332801E6F31}" destId="{259439DB-1665-422D-BEC9-123FA330D23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A6C323-89B3-4F0C-858F-2A8EFF91DD8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F9D21B7-5E08-47FE-9943-A2DD8DF1EEC0}">
      <dgm:prSet/>
      <dgm:spPr/>
      <dgm:t>
        <a:bodyPr/>
        <a:lstStyle/>
        <a:p>
          <a:r>
            <a:rPr lang="en-US"/>
            <a:t>1. What does the </a:t>
          </a:r>
          <a:r>
            <a:rPr lang="en-US" i="1"/>
            <a:t>–m</a:t>
          </a:r>
          <a:r>
            <a:rPr lang="en-US"/>
            <a:t> option in the useradd command do?</a:t>
          </a:r>
        </a:p>
      </dgm:t>
    </dgm:pt>
    <dgm:pt modelId="{E9E7AF45-3821-41E9-869E-BB08A37BF2DC}" type="parTrans" cxnId="{299C894F-BE39-4217-8989-A6D2CC436FAF}">
      <dgm:prSet/>
      <dgm:spPr/>
      <dgm:t>
        <a:bodyPr/>
        <a:lstStyle/>
        <a:p>
          <a:endParaRPr lang="en-US"/>
        </a:p>
      </dgm:t>
    </dgm:pt>
    <dgm:pt modelId="{047E5987-60E6-496F-AACB-5E1F49C536E3}" type="sibTrans" cxnId="{299C894F-BE39-4217-8989-A6D2CC436FAF}">
      <dgm:prSet/>
      <dgm:spPr/>
      <dgm:t>
        <a:bodyPr/>
        <a:lstStyle/>
        <a:p>
          <a:endParaRPr lang="en-US"/>
        </a:p>
      </dgm:t>
    </dgm:pt>
    <dgm:pt modelId="{CDA7D877-CA4D-45A0-B123-81C94E808491}">
      <dgm:prSet/>
      <dgm:spPr/>
      <dgm:t>
        <a:bodyPr/>
        <a:lstStyle/>
        <a:p>
          <a:r>
            <a:rPr lang="en-US"/>
            <a:t>Answer here: </a:t>
          </a:r>
        </a:p>
      </dgm:t>
    </dgm:pt>
    <dgm:pt modelId="{303BD8C2-85FF-4776-91F1-458DA0428978}" type="parTrans" cxnId="{2CE5124F-A431-4D79-9975-C992C3E2DB3A}">
      <dgm:prSet/>
      <dgm:spPr/>
      <dgm:t>
        <a:bodyPr/>
        <a:lstStyle/>
        <a:p>
          <a:endParaRPr lang="en-US"/>
        </a:p>
      </dgm:t>
    </dgm:pt>
    <dgm:pt modelId="{6DFC5B83-E097-48B1-A321-914614127066}" type="sibTrans" cxnId="{2CE5124F-A431-4D79-9975-C992C3E2DB3A}">
      <dgm:prSet/>
      <dgm:spPr/>
      <dgm:t>
        <a:bodyPr/>
        <a:lstStyle/>
        <a:p>
          <a:endParaRPr lang="en-US"/>
        </a:p>
      </dgm:t>
    </dgm:pt>
    <dgm:pt modelId="{E3C25018-9100-4919-A42C-AB59B000AA99}">
      <dgm:prSet/>
      <dgm:spPr/>
      <dgm:t>
        <a:bodyPr/>
        <a:lstStyle/>
        <a:p>
          <a:r>
            <a:rPr lang="en-US"/>
            <a:t>-m –tells useradd command to create a home directory for this new user.</a:t>
          </a:r>
        </a:p>
      </dgm:t>
    </dgm:pt>
    <dgm:pt modelId="{6B26202E-34BE-44C2-A9F7-B2448812B492}" type="parTrans" cxnId="{67D13FD5-EEDB-45EF-B3C3-187D6A561B6C}">
      <dgm:prSet/>
      <dgm:spPr/>
      <dgm:t>
        <a:bodyPr/>
        <a:lstStyle/>
        <a:p>
          <a:endParaRPr lang="en-US"/>
        </a:p>
      </dgm:t>
    </dgm:pt>
    <dgm:pt modelId="{96CEA436-5C43-4A2E-B420-01BC33ABE09C}" type="sibTrans" cxnId="{67D13FD5-EEDB-45EF-B3C3-187D6A561B6C}">
      <dgm:prSet/>
      <dgm:spPr/>
      <dgm:t>
        <a:bodyPr/>
        <a:lstStyle/>
        <a:p>
          <a:endParaRPr lang="en-US"/>
        </a:p>
      </dgm:t>
    </dgm:pt>
    <dgm:pt modelId="{7A20646E-EF29-47FA-9179-48AA1CC11836}">
      <dgm:prSet/>
      <dgm:spPr/>
      <dgm:t>
        <a:bodyPr/>
        <a:lstStyle/>
        <a:p>
          <a:r>
            <a:rPr lang="en-US"/>
            <a:t>2. What does the </a:t>
          </a:r>
          <a:r>
            <a:rPr lang="en-US" i="1"/>
            <a:t>-3</a:t>
          </a:r>
          <a:r>
            <a:rPr lang="en-US"/>
            <a:t> option in the tail command do?</a:t>
          </a:r>
        </a:p>
      </dgm:t>
    </dgm:pt>
    <dgm:pt modelId="{1742781C-707D-4C91-A7F1-95D2CF65D408}" type="parTrans" cxnId="{AAFE1EE4-2F06-4889-8E56-1AF631E115F6}">
      <dgm:prSet/>
      <dgm:spPr/>
      <dgm:t>
        <a:bodyPr/>
        <a:lstStyle/>
        <a:p>
          <a:endParaRPr lang="en-US"/>
        </a:p>
      </dgm:t>
    </dgm:pt>
    <dgm:pt modelId="{66E6E368-F5EE-47F6-A7E8-EF2289551087}" type="sibTrans" cxnId="{AAFE1EE4-2F06-4889-8E56-1AF631E115F6}">
      <dgm:prSet/>
      <dgm:spPr/>
      <dgm:t>
        <a:bodyPr/>
        <a:lstStyle/>
        <a:p>
          <a:endParaRPr lang="en-US"/>
        </a:p>
      </dgm:t>
    </dgm:pt>
    <dgm:pt modelId="{743F3884-84DD-4992-A113-C4F4B44CCD07}">
      <dgm:prSet/>
      <dgm:spPr/>
      <dgm:t>
        <a:bodyPr/>
        <a:lstStyle/>
        <a:p>
          <a:r>
            <a:rPr lang="en-US"/>
            <a:t>Answer here:</a:t>
          </a:r>
        </a:p>
      </dgm:t>
    </dgm:pt>
    <dgm:pt modelId="{B1D00865-B1B7-4C7C-8C29-110EE81A6A9A}" type="parTrans" cxnId="{E8DA0373-E25F-4C96-8D95-BD2CC5431155}">
      <dgm:prSet/>
      <dgm:spPr/>
      <dgm:t>
        <a:bodyPr/>
        <a:lstStyle/>
        <a:p>
          <a:endParaRPr lang="en-US"/>
        </a:p>
      </dgm:t>
    </dgm:pt>
    <dgm:pt modelId="{7E344DED-612E-4473-9D80-A3BA62738810}" type="sibTrans" cxnId="{E8DA0373-E25F-4C96-8D95-BD2CC5431155}">
      <dgm:prSet/>
      <dgm:spPr/>
      <dgm:t>
        <a:bodyPr/>
        <a:lstStyle/>
        <a:p>
          <a:endParaRPr lang="en-US"/>
        </a:p>
      </dgm:t>
    </dgm:pt>
    <dgm:pt modelId="{690855E0-1874-4EBF-8B71-7EF7AC0BD88A}">
      <dgm:prSet/>
      <dgm:spPr/>
      <dgm:t>
        <a:bodyPr/>
        <a:lstStyle/>
        <a:p>
          <a:r>
            <a:rPr lang="en-US"/>
            <a:t>-3 – tells tail command how many lines to show from the end of the file.</a:t>
          </a:r>
        </a:p>
      </dgm:t>
    </dgm:pt>
    <dgm:pt modelId="{5314DE7A-57B3-46B6-9AFC-201CC872BA14}" type="parTrans" cxnId="{4815CC23-5787-4716-98EF-93000AFCF4CB}">
      <dgm:prSet/>
      <dgm:spPr/>
      <dgm:t>
        <a:bodyPr/>
        <a:lstStyle/>
        <a:p>
          <a:endParaRPr lang="en-US"/>
        </a:p>
      </dgm:t>
    </dgm:pt>
    <dgm:pt modelId="{23DCA4E4-91DD-4E84-BCE6-48274DC11C0A}" type="sibTrans" cxnId="{4815CC23-5787-4716-98EF-93000AFCF4CB}">
      <dgm:prSet/>
      <dgm:spPr/>
      <dgm:t>
        <a:bodyPr/>
        <a:lstStyle/>
        <a:p>
          <a:endParaRPr lang="en-US"/>
        </a:p>
      </dgm:t>
    </dgm:pt>
    <dgm:pt modelId="{045F7D9B-A6AE-46C5-AA37-B7498AA4F183}">
      <dgm:prSet/>
      <dgm:spPr/>
      <dgm:t>
        <a:bodyPr/>
        <a:lstStyle/>
        <a:p>
          <a:r>
            <a:rPr lang="en-US"/>
            <a:t>3. Which line of the </a:t>
          </a:r>
          <a:r>
            <a:rPr lang="en-US" i="1"/>
            <a:t>/etc/group </a:t>
          </a:r>
          <a:r>
            <a:rPr lang="en-US"/>
            <a:t>file lists members of the “students” group? Copy it here.</a:t>
          </a:r>
        </a:p>
      </dgm:t>
    </dgm:pt>
    <dgm:pt modelId="{B4C27BE1-4049-4DB4-9820-653959E16DC6}" type="parTrans" cxnId="{DF5AC424-EDDD-4E0B-8F90-8F43561F0F31}">
      <dgm:prSet/>
      <dgm:spPr/>
      <dgm:t>
        <a:bodyPr/>
        <a:lstStyle/>
        <a:p>
          <a:endParaRPr lang="en-US"/>
        </a:p>
      </dgm:t>
    </dgm:pt>
    <dgm:pt modelId="{06E8D1D1-2BB6-48C8-9E57-F8F308379A76}" type="sibTrans" cxnId="{DF5AC424-EDDD-4E0B-8F90-8F43561F0F31}">
      <dgm:prSet/>
      <dgm:spPr/>
      <dgm:t>
        <a:bodyPr/>
        <a:lstStyle/>
        <a:p>
          <a:endParaRPr lang="en-US"/>
        </a:p>
      </dgm:t>
    </dgm:pt>
    <dgm:pt modelId="{5326817D-BAE3-476A-A4F1-B5B8D38CD0E9}">
      <dgm:prSet/>
      <dgm:spPr/>
      <dgm:t>
        <a:bodyPr/>
        <a:lstStyle/>
        <a:p>
          <a:r>
            <a:rPr lang="en-US"/>
            <a:t>Answer here:</a:t>
          </a:r>
        </a:p>
      </dgm:t>
    </dgm:pt>
    <dgm:pt modelId="{F5F6AE63-1B7D-438D-8E42-39FAA37B5030}" type="parTrans" cxnId="{8F2BBA2C-5A1A-478D-B089-98D19F08AC02}">
      <dgm:prSet/>
      <dgm:spPr/>
      <dgm:t>
        <a:bodyPr/>
        <a:lstStyle/>
        <a:p>
          <a:endParaRPr lang="en-US"/>
        </a:p>
      </dgm:t>
    </dgm:pt>
    <dgm:pt modelId="{16936872-BD8B-4AE2-B30C-5C5E49EDE0E5}" type="sibTrans" cxnId="{8F2BBA2C-5A1A-478D-B089-98D19F08AC02}">
      <dgm:prSet/>
      <dgm:spPr/>
      <dgm:t>
        <a:bodyPr/>
        <a:lstStyle/>
        <a:p>
          <a:endParaRPr lang="en-US"/>
        </a:p>
      </dgm:t>
    </dgm:pt>
    <dgm:pt modelId="{365B06CA-030B-4E33-A714-AE7E3D78994C}">
      <dgm:prSet/>
      <dgm:spPr/>
      <dgm:t>
        <a:bodyPr/>
        <a:lstStyle/>
        <a:p>
          <a:r>
            <a:rPr lang="en-US"/>
            <a:t>References:</a:t>
          </a:r>
        </a:p>
      </dgm:t>
    </dgm:pt>
    <dgm:pt modelId="{648DEF21-BAFF-4105-9216-F63B494916DE}" type="parTrans" cxnId="{9776E4B0-A36C-4B0B-8CBD-7C436C187E05}">
      <dgm:prSet/>
      <dgm:spPr/>
      <dgm:t>
        <a:bodyPr/>
        <a:lstStyle/>
        <a:p>
          <a:endParaRPr lang="en-US"/>
        </a:p>
      </dgm:t>
    </dgm:pt>
    <dgm:pt modelId="{BAFEED26-30B4-4708-B735-A49251688FE9}" type="sibTrans" cxnId="{9776E4B0-A36C-4B0B-8CBD-7C436C187E05}">
      <dgm:prSet/>
      <dgm:spPr/>
      <dgm:t>
        <a:bodyPr/>
        <a:lstStyle/>
        <a:p>
          <a:endParaRPr lang="en-US"/>
        </a:p>
      </dgm:t>
    </dgm:pt>
    <dgm:pt modelId="{8C43F979-3C6F-46E2-8F60-970C492B811B}">
      <dgm:prSet/>
      <dgm:spPr/>
      <dgm:t>
        <a:bodyPr/>
        <a:lstStyle/>
        <a:p>
          <a:r>
            <a:rPr lang="en-US"/>
            <a:t>1. Project video</a:t>
          </a:r>
        </a:p>
      </dgm:t>
    </dgm:pt>
    <dgm:pt modelId="{9369DF00-93CE-4D8B-A8E0-2CCE39F875AA}" type="parTrans" cxnId="{1A56C791-A412-4946-9204-7F563ECFE239}">
      <dgm:prSet/>
      <dgm:spPr/>
      <dgm:t>
        <a:bodyPr/>
        <a:lstStyle/>
        <a:p>
          <a:endParaRPr lang="en-US"/>
        </a:p>
      </dgm:t>
    </dgm:pt>
    <dgm:pt modelId="{7E35964E-0386-4816-BF03-77DD7CC94867}" type="sibTrans" cxnId="{1A56C791-A412-4946-9204-7F563ECFE239}">
      <dgm:prSet/>
      <dgm:spPr/>
      <dgm:t>
        <a:bodyPr/>
        <a:lstStyle/>
        <a:p>
          <a:endParaRPr lang="en-US"/>
        </a:p>
      </dgm:t>
    </dgm:pt>
    <dgm:pt modelId="{69486026-6B44-4B31-91ED-5C6A0CA170EE}">
      <dgm:prSet/>
      <dgm:spPr/>
      <dgm:t>
        <a:bodyPr/>
        <a:lstStyle/>
        <a:p>
          <a:r>
            <a:rPr lang="en-US"/>
            <a:t>2.</a:t>
          </a:r>
        </a:p>
      </dgm:t>
    </dgm:pt>
    <dgm:pt modelId="{C41678F5-76D0-426E-860C-CF112A15AFC3}" type="parTrans" cxnId="{0874EFDB-8AB2-4717-9063-4CEBF2C12372}">
      <dgm:prSet/>
      <dgm:spPr/>
      <dgm:t>
        <a:bodyPr/>
        <a:lstStyle/>
        <a:p>
          <a:endParaRPr lang="en-US"/>
        </a:p>
      </dgm:t>
    </dgm:pt>
    <dgm:pt modelId="{8D60AD08-9C50-4BC5-8A1B-AA773F84FAE2}" type="sibTrans" cxnId="{0874EFDB-8AB2-4717-9063-4CEBF2C12372}">
      <dgm:prSet/>
      <dgm:spPr/>
      <dgm:t>
        <a:bodyPr/>
        <a:lstStyle/>
        <a:p>
          <a:endParaRPr lang="en-US"/>
        </a:p>
      </dgm:t>
    </dgm:pt>
    <dgm:pt modelId="{2FF6CF92-1419-4717-B038-6BEDD9AA6B8E}" type="pres">
      <dgm:prSet presAssocID="{5FA6C323-89B3-4F0C-858F-2A8EFF91DD8C}" presName="vert0" presStyleCnt="0">
        <dgm:presLayoutVars>
          <dgm:dir/>
          <dgm:animOne val="branch"/>
          <dgm:animLvl val="lvl"/>
        </dgm:presLayoutVars>
      </dgm:prSet>
      <dgm:spPr/>
    </dgm:pt>
    <dgm:pt modelId="{3A5753FE-7F1E-4645-AD13-89B765E938BC}" type="pres">
      <dgm:prSet presAssocID="{4F9D21B7-5E08-47FE-9943-A2DD8DF1EEC0}" presName="thickLine" presStyleLbl="alignNode1" presStyleIdx="0" presStyleCnt="11"/>
      <dgm:spPr/>
    </dgm:pt>
    <dgm:pt modelId="{E2CF5D94-4547-4C34-9DB9-1EF41289B739}" type="pres">
      <dgm:prSet presAssocID="{4F9D21B7-5E08-47FE-9943-A2DD8DF1EEC0}" presName="horz1" presStyleCnt="0"/>
      <dgm:spPr/>
    </dgm:pt>
    <dgm:pt modelId="{7F6C3447-A097-4231-89C3-12449466C055}" type="pres">
      <dgm:prSet presAssocID="{4F9D21B7-5E08-47FE-9943-A2DD8DF1EEC0}" presName="tx1" presStyleLbl="revTx" presStyleIdx="0" presStyleCnt="11"/>
      <dgm:spPr/>
    </dgm:pt>
    <dgm:pt modelId="{5C0C8447-EB35-4EED-B492-6C0FFC420151}" type="pres">
      <dgm:prSet presAssocID="{4F9D21B7-5E08-47FE-9943-A2DD8DF1EEC0}" presName="vert1" presStyleCnt="0"/>
      <dgm:spPr/>
    </dgm:pt>
    <dgm:pt modelId="{D30C4BB4-A46A-4EB7-814B-ABB904074646}" type="pres">
      <dgm:prSet presAssocID="{CDA7D877-CA4D-45A0-B123-81C94E808491}" presName="thickLine" presStyleLbl="alignNode1" presStyleIdx="1" presStyleCnt="11"/>
      <dgm:spPr/>
    </dgm:pt>
    <dgm:pt modelId="{31432950-1013-4039-842B-FBAFB21F949A}" type="pres">
      <dgm:prSet presAssocID="{CDA7D877-CA4D-45A0-B123-81C94E808491}" presName="horz1" presStyleCnt="0"/>
      <dgm:spPr/>
    </dgm:pt>
    <dgm:pt modelId="{42A22523-FF9C-4309-B40A-B7390F482887}" type="pres">
      <dgm:prSet presAssocID="{CDA7D877-CA4D-45A0-B123-81C94E808491}" presName="tx1" presStyleLbl="revTx" presStyleIdx="1" presStyleCnt="11"/>
      <dgm:spPr/>
    </dgm:pt>
    <dgm:pt modelId="{495AA3AD-5B8F-4787-A398-227D6AA6E6D1}" type="pres">
      <dgm:prSet presAssocID="{CDA7D877-CA4D-45A0-B123-81C94E808491}" presName="vert1" presStyleCnt="0"/>
      <dgm:spPr/>
    </dgm:pt>
    <dgm:pt modelId="{DBF539FB-773A-41AA-8369-A3E7B4620DCF}" type="pres">
      <dgm:prSet presAssocID="{E3C25018-9100-4919-A42C-AB59B000AA99}" presName="thickLine" presStyleLbl="alignNode1" presStyleIdx="2" presStyleCnt="11"/>
      <dgm:spPr/>
    </dgm:pt>
    <dgm:pt modelId="{CAD9535F-2BFB-4C29-A169-100DDAF2F8A0}" type="pres">
      <dgm:prSet presAssocID="{E3C25018-9100-4919-A42C-AB59B000AA99}" presName="horz1" presStyleCnt="0"/>
      <dgm:spPr/>
    </dgm:pt>
    <dgm:pt modelId="{4BB441AE-AC8B-44F8-816C-60D044AF0F75}" type="pres">
      <dgm:prSet presAssocID="{E3C25018-9100-4919-A42C-AB59B000AA99}" presName="tx1" presStyleLbl="revTx" presStyleIdx="2" presStyleCnt="11"/>
      <dgm:spPr/>
    </dgm:pt>
    <dgm:pt modelId="{108BF944-57F8-4A4E-86C5-59B29C274211}" type="pres">
      <dgm:prSet presAssocID="{E3C25018-9100-4919-A42C-AB59B000AA99}" presName="vert1" presStyleCnt="0"/>
      <dgm:spPr/>
    </dgm:pt>
    <dgm:pt modelId="{076006EC-BB98-4FE8-95A3-9370F1046F64}" type="pres">
      <dgm:prSet presAssocID="{7A20646E-EF29-47FA-9179-48AA1CC11836}" presName="thickLine" presStyleLbl="alignNode1" presStyleIdx="3" presStyleCnt="11"/>
      <dgm:spPr/>
    </dgm:pt>
    <dgm:pt modelId="{F486A042-5730-4956-B552-9323B190E17B}" type="pres">
      <dgm:prSet presAssocID="{7A20646E-EF29-47FA-9179-48AA1CC11836}" presName="horz1" presStyleCnt="0"/>
      <dgm:spPr/>
    </dgm:pt>
    <dgm:pt modelId="{C9C47254-1C4F-4089-AB5A-C50515B8AD3C}" type="pres">
      <dgm:prSet presAssocID="{7A20646E-EF29-47FA-9179-48AA1CC11836}" presName="tx1" presStyleLbl="revTx" presStyleIdx="3" presStyleCnt="11"/>
      <dgm:spPr/>
    </dgm:pt>
    <dgm:pt modelId="{358E564D-D8F6-4F9F-86C3-F319EF476AF6}" type="pres">
      <dgm:prSet presAssocID="{7A20646E-EF29-47FA-9179-48AA1CC11836}" presName="vert1" presStyleCnt="0"/>
      <dgm:spPr/>
    </dgm:pt>
    <dgm:pt modelId="{5B1518A0-3B19-45DC-9A14-B32E1A561831}" type="pres">
      <dgm:prSet presAssocID="{743F3884-84DD-4992-A113-C4F4B44CCD07}" presName="thickLine" presStyleLbl="alignNode1" presStyleIdx="4" presStyleCnt="11"/>
      <dgm:spPr/>
    </dgm:pt>
    <dgm:pt modelId="{C7782E30-3AA4-4586-ADCE-E1620C97B0E5}" type="pres">
      <dgm:prSet presAssocID="{743F3884-84DD-4992-A113-C4F4B44CCD07}" presName="horz1" presStyleCnt="0"/>
      <dgm:spPr/>
    </dgm:pt>
    <dgm:pt modelId="{F8A9706D-4F1E-47BE-AB0E-30C20F1CB1B2}" type="pres">
      <dgm:prSet presAssocID="{743F3884-84DD-4992-A113-C4F4B44CCD07}" presName="tx1" presStyleLbl="revTx" presStyleIdx="4" presStyleCnt="11"/>
      <dgm:spPr/>
    </dgm:pt>
    <dgm:pt modelId="{FE5958A1-BF9F-4844-8545-9CCA57F8F0C1}" type="pres">
      <dgm:prSet presAssocID="{743F3884-84DD-4992-A113-C4F4B44CCD07}" presName="vert1" presStyleCnt="0"/>
      <dgm:spPr/>
    </dgm:pt>
    <dgm:pt modelId="{51A527F8-85DA-4325-ABC2-F7EFB38B9354}" type="pres">
      <dgm:prSet presAssocID="{690855E0-1874-4EBF-8B71-7EF7AC0BD88A}" presName="thickLine" presStyleLbl="alignNode1" presStyleIdx="5" presStyleCnt="11"/>
      <dgm:spPr/>
    </dgm:pt>
    <dgm:pt modelId="{D645DFBC-2CF5-4033-9006-39662D759069}" type="pres">
      <dgm:prSet presAssocID="{690855E0-1874-4EBF-8B71-7EF7AC0BD88A}" presName="horz1" presStyleCnt="0"/>
      <dgm:spPr/>
    </dgm:pt>
    <dgm:pt modelId="{41C59F47-A6C3-4B01-A850-0AA61D9F484F}" type="pres">
      <dgm:prSet presAssocID="{690855E0-1874-4EBF-8B71-7EF7AC0BD88A}" presName="tx1" presStyleLbl="revTx" presStyleIdx="5" presStyleCnt="11"/>
      <dgm:spPr/>
    </dgm:pt>
    <dgm:pt modelId="{BE006B59-F2B1-4547-B5CF-C11B057FDE8C}" type="pres">
      <dgm:prSet presAssocID="{690855E0-1874-4EBF-8B71-7EF7AC0BD88A}" presName="vert1" presStyleCnt="0"/>
      <dgm:spPr/>
    </dgm:pt>
    <dgm:pt modelId="{8C7D40A3-E97F-473A-8E0A-4308768F952D}" type="pres">
      <dgm:prSet presAssocID="{045F7D9B-A6AE-46C5-AA37-B7498AA4F183}" presName="thickLine" presStyleLbl="alignNode1" presStyleIdx="6" presStyleCnt="11"/>
      <dgm:spPr/>
    </dgm:pt>
    <dgm:pt modelId="{CF9C78A8-620C-4EBF-A685-E01B3DBBD8AB}" type="pres">
      <dgm:prSet presAssocID="{045F7D9B-A6AE-46C5-AA37-B7498AA4F183}" presName="horz1" presStyleCnt="0"/>
      <dgm:spPr/>
    </dgm:pt>
    <dgm:pt modelId="{3A3A7A93-EB15-40EF-8003-17C3B643116A}" type="pres">
      <dgm:prSet presAssocID="{045F7D9B-A6AE-46C5-AA37-B7498AA4F183}" presName="tx1" presStyleLbl="revTx" presStyleIdx="6" presStyleCnt="11"/>
      <dgm:spPr/>
    </dgm:pt>
    <dgm:pt modelId="{9F0103CF-0843-4527-8F49-E0092B4CD460}" type="pres">
      <dgm:prSet presAssocID="{045F7D9B-A6AE-46C5-AA37-B7498AA4F183}" presName="vert1" presStyleCnt="0"/>
      <dgm:spPr/>
    </dgm:pt>
    <dgm:pt modelId="{630B7F50-901D-4595-B717-2F2E7477280D}" type="pres">
      <dgm:prSet presAssocID="{5326817D-BAE3-476A-A4F1-B5B8D38CD0E9}" presName="thickLine" presStyleLbl="alignNode1" presStyleIdx="7" presStyleCnt="11"/>
      <dgm:spPr/>
    </dgm:pt>
    <dgm:pt modelId="{0550F1AF-F3F5-4B91-B7A1-9CBBE24E3A12}" type="pres">
      <dgm:prSet presAssocID="{5326817D-BAE3-476A-A4F1-B5B8D38CD0E9}" presName="horz1" presStyleCnt="0"/>
      <dgm:spPr/>
    </dgm:pt>
    <dgm:pt modelId="{5CDAEBDA-0083-48DB-ABA9-6104C3942D99}" type="pres">
      <dgm:prSet presAssocID="{5326817D-BAE3-476A-A4F1-B5B8D38CD0E9}" presName="tx1" presStyleLbl="revTx" presStyleIdx="7" presStyleCnt="11"/>
      <dgm:spPr/>
    </dgm:pt>
    <dgm:pt modelId="{3C2F0420-F6AC-4E59-9821-575457154F12}" type="pres">
      <dgm:prSet presAssocID="{5326817D-BAE3-476A-A4F1-B5B8D38CD0E9}" presName="vert1" presStyleCnt="0"/>
      <dgm:spPr/>
    </dgm:pt>
    <dgm:pt modelId="{9E50B13A-29E4-4BA1-B09E-4608914D1DA0}" type="pres">
      <dgm:prSet presAssocID="{365B06CA-030B-4E33-A714-AE7E3D78994C}" presName="thickLine" presStyleLbl="alignNode1" presStyleIdx="8" presStyleCnt="11" custLinFactNeighborX="18370" custLinFactNeighborY="-40598"/>
      <dgm:spPr/>
    </dgm:pt>
    <dgm:pt modelId="{9FA96953-F08B-466E-95EA-CEE5939A7693}" type="pres">
      <dgm:prSet presAssocID="{365B06CA-030B-4E33-A714-AE7E3D78994C}" presName="horz1" presStyleCnt="0"/>
      <dgm:spPr/>
    </dgm:pt>
    <dgm:pt modelId="{9B60C875-D910-4D6E-A512-D53E2B43DDDB}" type="pres">
      <dgm:prSet presAssocID="{365B06CA-030B-4E33-A714-AE7E3D78994C}" presName="tx1" presStyleLbl="revTx" presStyleIdx="8" presStyleCnt="11"/>
      <dgm:spPr/>
    </dgm:pt>
    <dgm:pt modelId="{397F58A3-FF16-43EC-8A21-16E2E665BBC1}" type="pres">
      <dgm:prSet presAssocID="{365B06CA-030B-4E33-A714-AE7E3D78994C}" presName="vert1" presStyleCnt="0"/>
      <dgm:spPr/>
    </dgm:pt>
    <dgm:pt modelId="{A5A34188-10CA-4846-9C5F-844C0E1EF775}" type="pres">
      <dgm:prSet presAssocID="{8C43F979-3C6F-46E2-8F60-970C492B811B}" presName="thickLine" presStyleLbl="alignNode1" presStyleIdx="9" presStyleCnt="11"/>
      <dgm:spPr/>
    </dgm:pt>
    <dgm:pt modelId="{C9AE8974-8208-4A20-ACDD-DCE4DFDE0B1B}" type="pres">
      <dgm:prSet presAssocID="{8C43F979-3C6F-46E2-8F60-970C492B811B}" presName="horz1" presStyleCnt="0"/>
      <dgm:spPr/>
    </dgm:pt>
    <dgm:pt modelId="{FD18F3B4-BE5E-4207-963C-648B150F2D2A}" type="pres">
      <dgm:prSet presAssocID="{8C43F979-3C6F-46E2-8F60-970C492B811B}" presName="tx1" presStyleLbl="revTx" presStyleIdx="9" presStyleCnt="11"/>
      <dgm:spPr/>
    </dgm:pt>
    <dgm:pt modelId="{BEFA0AD3-111A-4D58-B82B-EB6C757FA760}" type="pres">
      <dgm:prSet presAssocID="{8C43F979-3C6F-46E2-8F60-970C492B811B}" presName="vert1" presStyleCnt="0"/>
      <dgm:spPr/>
    </dgm:pt>
    <dgm:pt modelId="{C12AC6A6-2090-4836-ADEC-07E4DBCFD0FC}" type="pres">
      <dgm:prSet presAssocID="{69486026-6B44-4B31-91ED-5C6A0CA170EE}" presName="thickLine" presStyleLbl="alignNode1" presStyleIdx="10" presStyleCnt="11"/>
      <dgm:spPr/>
    </dgm:pt>
    <dgm:pt modelId="{A00A8C09-6EC9-444F-93D1-7281A6838460}" type="pres">
      <dgm:prSet presAssocID="{69486026-6B44-4B31-91ED-5C6A0CA170EE}" presName="horz1" presStyleCnt="0"/>
      <dgm:spPr/>
    </dgm:pt>
    <dgm:pt modelId="{B9703452-3D15-4472-BD2A-BEA8C5497A39}" type="pres">
      <dgm:prSet presAssocID="{69486026-6B44-4B31-91ED-5C6A0CA170EE}" presName="tx1" presStyleLbl="revTx" presStyleIdx="10" presStyleCnt="11"/>
      <dgm:spPr/>
    </dgm:pt>
    <dgm:pt modelId="{C723B78B-C55C-484A-B0CF-0291E10868E7}" type="pres">
      <dgm:prSet presAssocID="{69486026-6B44-4B31-91ED-5C6A0CA170EE}" presName="vert1" presStyleCnt="0"/>
      <dgm:spPr/>
    </dgm:pt>
  </dgm:ptLst>
  <dgm:cxnLst>
    <dgm:cxn modelId="{4815CC23-5787-4716-98EF-93000AFCF4CB}" srcId="{5FA6C323-89B3-4F0C-858F-2A8EFF91DD8C}" destId="{690855E0-1874-4EBF-8B71-7EF7AC0BD88A}" srcOrd="5" destOrd="0" parTransId="{5314DE7A-57B3-46B6-9AFC-201CC872BA14}" sibTransId="{23DCA4E4-91DD-4E84-BCE6-48274DC11C0A}"/>
    <dgm:cxn modelId="{DF5AC424-EDDD-4E0B-8F90-8F43561F0F31}" srcId="{5FA6C323-89B3-4F0C-858F-2A8EFF91DD8C}" destId="{045F7D9B-A6AE-46C5-AA37-B7498AA4F183}" srcOrd="6" destOrd="0" parTransId="{B4C27BE1-4049-4DB4-9820-653959E16DC6}" sibTransId="{06E8D1D1-2BB6-48C8-9E57-F8F308379A76}"/>
    <dgm:cxn modelId="{084CDE28-E04A-4B36-BACD-C3CAF54FEEEC}" type="presOf" srcId="{690855E0-1874-4EBF-8B71-7EF7AC0BD88A}" destId="{41C59F47-A6C3-4B01-A850-0AA61D9F484F}" srcOrd="0" destOrd="0" presId="urn:microsoft.com/office/officeart/2008/layout/LinedList"/>
    <dgm:cxn modelId="{8F2BBA2C-5A1A-478D-B089-98D19F08AC02}" srcId="{5FA6C323-89B3-4F0C-858F-2A8EFF91DD8C}" destId="{5326817D-BAE3-476A-A4F1-B5B8D38CD0E9}" srcOrd="7" destOrd="0" parTransId="{F5F6AE63-1B7D-438D-8E42-39FAA37B5030}" sibTransId="{16936872-BD8B-4AE2-B30C-5C5E49EDE0E5}"/>
    <dgm:cxn modelId="{96BBF967-D794-4DF6-A753-2FD769A4960B}" type="presOf" srcId="{7A20646E-EF29-47FA-9179-48AA1CC11836}" destId="{C9C47254-1C4F-4089-AB5A-C50515B8AD3C}" srcOrd="0" destOrd="0" presId="urn:microsoft.com/office/officeart/2008/layout/LinedList"/>
    <dgm:cxn modelId="{44F82368-4E69-40AB-8278-64CB2CBBAF1B}" type="presOf" srcId="{E3C25018-9100-4919-A42C-AB59B000AA99}" destId="{4BB441AE-AC8B-44F8-816C-60D044AF0F75}" srcOrd="0" destOrd="0" presId="urn:microsoft.com/office/officeart/2008/layout/LinedList"/>
    <dgm:cxn modelId="{FB5B4248-CBA5-480A-AE4B-C1BD2BE89488}" type="presOf" srcId="{045F7D9B-A6AE-46C5-AA37-B7498AA4F183}" destId="{3A3A7A93-EB15-40EF-8003-17C3B643116A}" srcOrd="0" destOrd="0" presId="urn:microsoft.com/office/officeart/2008/layout/LinedList"/>
    <dgm:cxn modelId="{4287646C-928C-40C0-9957-11F12039D331}" type="presOf" srcId="{8C43F979-3C6F-46E2-8F60-970C492B811B}" destId="{FD18F3B4-BE5E-4207-963C-648B150F2D2A}" srcOrd="0" destOrd="0" presId="urn:microsoft.com/office/officeart/2008/layout/LinedList"/>
    <dgm:cxn modelId="{2CE5124F-A431-4D79-9975-C992C3E2DB3A}" srcId="{5FA6C323-89B3-4F0C-858F-2A8EFF91DD8C}" destId="{CDA7D877-CA4D-45A0-B123-81C94E808491}" srcOrd="1" destOrd="0" parTransId="{303BD8C2-85FF-4776-91F1-458DA0428978}" sibTransId="{6DFC5B83-E097-48B1-A321-914614127066}"/>
    <dgm:cxn modelId="{299C894F-BE39-4217-8989-A6D2CC436FAF}" srcId="{5FA6C323-89B3-4F0C-858F-2A8EFF91DD8C}" destId="{4F9D21B7-5E08-47FE-9943-A2DD8DF1EEC0}" srcOrd="0" destOrd="0" parTransId="{E9E7AF45-3821-41E9-869E-BB08A37BF2DC}" sibTransId="{047E5987-60E6-496F-AACB-5E1F49C536E3}"/>
    <dgm:cxn modelId="{E8DA0373-E25F-4C96-8D95-BD2CC5431155}" srcId="{5FA6C323-89B3-4F0C-858F-2A8EFF91DD8C}" destId="{743F3884-84DD-4992-A113-C4F4B44CCD07}" srcOrd="4" destOrd="0" parTransId="{B1D00865-B1B7-4C7C-8C29-110EE81A6A9A}" sibTransId="{7E344DED-612E-4473-9D80-A3BA62738810}"/>
    <dgm:cxn modelId="{0D956B7C-0985-4D7F-8053-F90D8F46E05B}" type="presOf" srcId="{4F9D21B7-5E08-47FE-9943-A2DD8DF1EEC0}" destId="{7F6C3447-A097-4231-89C3-12449466C055}" srcOrd="0" destOrd="0" presId="urn:microsoft.com/office/officeart/2008/layout/LinedList"/>
    <dgm:cxn modelId="{1A56C791-A412-4946-9204-7F563ECFE239}" srcId="{5FA6C323-89B3-4F0C-858F-2A8EFF91DD8C}" destId="{8C43F979-3C6F-46E2-8F60-970C492B811B}" srcOrd="9" destOrd="0" parTransId="{9369DF00-93CE-4D8B-A8E0-2CCE39F875AA}" sibTransId="{7E35964E-0386-4816-BF03-77DD7CC94867}"/>
    <dgm:cxn modelId="{E45D0AA5-0DFF-45F4-ACD9-E53077502A3F}" type="presOf" srcId="{69486026-6B44-4B31-91ED-5C6A0CA170EE}" destId="{B9703452-3D15-4472-BD2A-BEA8C5497A39}" srcOrd="0" destOrd="0" presId="urn:microsoft.com/office/officeart/2008/layout/LinedList"/>
    <dgm:cxn modelId="{9776E4B0-A36C-4B0B-8CBD-7C436C187E05}" srcId="{5FA6C323-89B3-4F0C-858F-2A8EFF91DD8C}" destId="{365B06CA-030B-4E33-A714-AE7E3D78994C}" srcOrd="8" destOrd="0" parTransId="{648DEF21-BAFF-4105-9216-F63B494916DE}" sibTransId="{BAFEED26-30B4-4708-B735-A49251688FE9}"/>
    <dgm:cxn modelId="{94EF0FB5-D310-47AD-993A-B62EDEDF72B2}" type="presOf" srcId="{365B06CA-030B-4E33-A714-AE7E3D78994C}" destId="{9B60C875-D910-4D6E-A512-D53E2B43DDDB}" srcOrd="0" destOrd="0" presId="urn:microsoft.com/office/officeart/2008/layout/LinedList"/>
    <dgm:cxn modelId="{D07E22BB-360E-4981-828B-799D88EF5ED1}" type="presOf" srcId="{743F3884-84DD-4992-A113-C4F4B44CCD07}" destId="{F8A9706D-4F1E-47BE-AB0E-30C20F1CB1B2}" srcOrd="0" destOrd="0" presId="urn:microsoft.com/office/officeart/2008/layout/LinedList"/>
    <dgm:cxn modelId="{67D13FD5-EEDB-45EF-B3C3-187D6A561B6C}" srcId="{5FA6C323-89B3-4F0C-858F-2A8EFF91DD8C}" destId="{E3C25018-9100-4919-A42C-AB59B000AA99}" srcOrd="2" destOrd="0" parTransId="{6B26202E-34BE-44C2-A9F7-B2448812B492}" sibTransId="{96CEA436-5C43-4A2E-B420-01BC33ABE09C}"/>
    <dgm:cxn modelId="{0874EFDB-8AB2-4717-9063-4CEBF2C12372}" srcId="{5FA6C323-89B3-4F0C-858F-2A8EFF91DD8C}" destId="{69486026-6B44-4B31-91ED-5C6A0CA170EE}" srcOrd="10" destOrd="0" parTransId="{C41678F5-76D0-426E-860C-CF112A15AFC3}" sibTransId="{8D60AD08-9C50-4BC5-8A1B-AA773F84FAE2}"/>
    <dgm:cxn modelId="{AAFE1EE4-2F06-4889-8E56-1AF631E115F6}" srcId="{5FA6C323-89B3-4F0C-858F-2A8EFF91DD8C}" destId="{7A20646E-EF29-47FA-9179-48AA1CC11836}" srcOrd="3" destOrd="0" parTransId="{1742781C-707D-4C91-A7F1-95D2CF65D408}" sibTransId="{66E6E368-F5EE-47F6-A7E8-EF2289551087}"/>
    <dgm:cxn modelId="{78754FE9-925D-454A-9290-330730C87AD5}" type="presOf" srcId="{5FA6C323-89B3-4F0C-858F-2A8EFF91DD8C}" destId="{2FF6CF92-1419-4717-B038-6BEDD9AA6B8E}" srcOrd="0" destOrd="0" presId="urn:microsoft.com/office/officeart/2008/layout/LinedList"/>
    <dgm:cxn modelId="{A7EC62F7-F395-4CC6-A79F-8C833A463A11}" type="presOf" srcId="{5326817D-BAE3-476A-A4F1-B5B8D38CD0E9}" destId="{5CDAEBDA-0083-48DB-ABA9-6104C3942D99}" srcOrd="0" destOrd="0" presId="urn:microsoft.com/office/officeart/2008/layout/LinedList"/>
    <dgm:cxn modelId="{B9AF86F8-FBA8-4F4D-8C12-5289CD8F85D8}" type="presOf" srcId="{CDA7D877-CA4D-45A0-B123-81C94E808491}" destId="{42A22523-FF9C-4309-B40A-B7390F482887}" srcOrd="0" destOrd="0" presId="urn:microsoft.com/office/officeart/2008/layout/LinedList"/>
    <dgm:cxn modelId="{0417C0A3-A07A-4A7F-9C06-8C3E049533F3}" type="presParOf" srcId="{2FF6CF92-1419-4717-B038-6BEDD9AA6B8E}" destId="{3A5753FE-7F1E-4645-AD13-89B765E938BC}" srcOrd="0" destOrd="0" presId="urn:microsoft.com/office/officeart/2008/layout/LinedList"/>
    <dgm:cxn modelId="{7BD88C36-9FE2-4B1D-8A69-E0CA7551A705}" type="presParOf" srcId="{2FF6CF92-1419-4717-B038-6BEDD9AA6B8E}" destId="{E2CF5D94-4547-4C34-9DB9-1EF41289B739}" srcOrd="1" destOrd="0" presId="urn:microsoft.com/office/officeart/2008/layout/LinedList"/>
    <dgm:cxn modelId="{D738A82D-DF31-47EF-9C97-8AE83879CE25}" type="presParOf" srcId="{E2CF5D94-4547-4C34-9DB9-1EF41289B739}" destId="{7F6C3447-A097-4231-89C3-12449466C055}" srcOrd="0" destOrd="0" presId="urn:microsoft.com/office/officeart/2008/layout/LinedList"/>
    <dgm:cxn modelId="{C24D7180-F506-4AA3-B965-2607AD7F8EF8}" type="presParOf" srcId="{E2CF5D94-4547-4C34-9DB9-1EF41289B739}" destId="{5C0C8447-EB35-4EED-B492-6C0FFC420151}" srcOrd="1" destOrd="0" presId="urn:microsoft.com/office/officeart/2008/layout/LinedList"/>
    <dgm:cxn modelId="{A0ACB4F5-9419-4923-A9EF-A8500B5D43EE}" type="presParOf" srcId="{2FF6CF92-1419-4717-B038-6BEDD9AA6B8E}" destId="{D30C4BB4-A46A-4EB7-814B-ABB904074646}" srcOrd="2" destOrd="0" presId="urn:microsoft.com/office/officeart/2008/layout/LinedList"/>
    <dgm:cxn modelId="{977332C0-9413-4752-91CE-6CE6F241A537}" type="presParOf" srcId="{2FF6CF92-1419-4717-B038-6BEDD9AA6B8E}" destId="{31432950-1013-4039-842B-FBAFB21F949A}" srcOrd="3" destOrd="0" presId="urn:microsoft.com/office/officeart/2008/layout/LinedList"/>
    <dgm:cxn modelId="{22228102-6D59-4A0C-A1FA-78579E71072A}" type="presParOf" srcId="{31432950-1013-4039-842B-FBAFB21F949A}" destId="{42A22523-FF9C-4309-B40A-B7390F482887}" srcOrd="0" destOrd="0" presId="urn:microsoft.com/office/officeart/2008/layout/LinedList"/>
    <dgm:cxn modelId="{120BC32A-EC9A-48B1-BB74-B2D1955B8884}" type="presParOf" srcId="{31432950-1013-4039-842B-FBAFB21F949A}" destId="{495AA3AD-5B8F-4787-A398-227D6AA6E6D1}" srcOrd="1" destOrd="0" presId="urn:microsoft.com/office/officeart/2008/layout/LinedList"/>
    <dgm:cxn modelId="{47F39240-056A-4F30-B84E-EFAC52F42751}" type="presParOf" srcId="{2FF6CF92-1419-4717-B038-6BEDD9AA6B8E}" destId="{DBF539FB-773A-41AA-8369-A3E7B4620DCF}" srcOrd="4" destOrd="0" presId="urn:microsoft.com/office/officeart/2008/layout/LinedList"/>
    <dgm:cxn modelId="{DE125B3F-6E61-4653-A1E5-4E0FD01B26B5}" type="presParOf" srcId="{2FF6CF92-1419-4717-B038-6BEDD9AA6B8E}" destId="{CAD9535F-2BFB-4C29-A169-100DDAF2F8A0}" srcOrd="5" destOrd="0" presId="urn:microsoft.com/office/officeart/2008/layout/LinedList"/>
    <dgm:cxn modelId="{F361E595-FA1B-46A9-A4C9-7A6FDF8CD894}" type="presParOf" srcId="{CAD9535F-2BFB-4C29-A169-100DDAF2F8A0}" destId="{4BB441AE-AC8B-44F8-816C-60D044AF0F75}" srcOrd="0" destOrd="0" presId="urn:microsoft.com/office/officeart/2008/layout/LinedList"/>
    <dgm:cxn modelId="{BAD0C110-7722-4481-8948-57ECC40F414E}" type="presParOf" srcId="{CAD9535F-2BFB-4C29-A169-100DDAF2F8A0}" destId="{108BF944-57F8-4A4E-86C5-59B29C274211}" srcOrd="1" destOrd="0" presId="urn:microsoft.com/office/officeart/2008/layout/LinedList"/>
    <dgm:cxn modelId="{3BE3D37C-A934-4827-ABBE-848DE82996B2}" type="presParOf" srcId="{2FF6CF92-1419-4717-B038-6BEDD9AA6B8E}" destId="{076006EC-BB98-4FE8-95A3-9370F1046F64}" srcOrd="6" destOrd="0" presId="urn:microsoft.com/office/officeart/2008/layout/LinedList"/>
    <dgm:cxn modelId="{97AF3B14-F7CD-4E6D-BC21-C96D6B199222}" type="presParOf" srcId="{2FF6CF92-1419-4717-B038-6BEDD9AA6B8E}" destId="{F486A042-5730-4956-B552-9323B190E17B}" srcOrd="7" destOrd="0" presId="urn:microsoft.com/office/officeart/2008/layout/LinedList"/>
    <dgm:cxn modelId="{797EEA38-1DDE-48DC-BDC2-8CE658291A48}" type="presParOf" srcId="{F486A042-5730-4956-B552-9323B190E17B}" destId="{C9C47254-1C4F-4089-AB5A-C50515B8AD3C}" srcOrd="0" destOrd="0" presId="urn:microsoft.com/office/officeart/2008/layout/LinedList"/>
    <dgm:cxn modelId="{F35DF198-E34D-4EAA-884B-48579C723C1B}" type="presParOf" srcId="{F486A042-5730-4956-B552-9323B190E17B}" destId="{358E564D-D8F6-4F9F-86C3-F319EF476AF6}" srcOrd="1" destOrd="0" presId="urn:microsoft.com/office/officeart/2008/layout/LinedList"/>
    <dgm:cxn modelId="{E1729DE8-2651-4461-B409-C0759AA18055}" type="presParOf" srcId="{2FF6CF92-1419-4717-B038-6BEDD9AA6B8E}" destId="{5B1518A0-3B19-45DC-9A14-B32E1A561831}" srcOrd="8" destOrd="0" presId="urn:microsoft.com/office/officeart/2008/layout/LinedList"/>
    <dgm:cxn modelId="{3EC5F545-8B76-482B-8C37-09661986F955}" type="presParOf" srcId="{2FF6CF92-1419-4717-B038-6BEDD9AA6B8E}" destId="{C7782E30-3AA4-4586-ADCE-E1620C97B0E5}" srcOrd="9" destOrd="0" presId="urn:microsoft.com/office/officeart/2008/layout/LinedList"/>
    <dgm:cxn modelId="{6BBB10C5-44C1-466D-B971-0376495BD4E1}" type="presParOf" srcId="{C7782E30-3AA4-4586-ADCE-E1620C97B0E5}" destId="{F8A9706D-4F1E-47BE-AB0E-30C20F1CB1B2}" srcOrd="0" destOrd="0" presId="urn:microsoft.com/office/officeart/2008/layout/LinedList"/>
    <dgm:cxn modelId="{3C0E0563-5798-4687-940A-6DFC3603B65D}" type="presParOf" srcId="{C7782E30-3AA4-4586-ADCE-E1620C97B0E5}" destId="{FE5958A1-BF9F-4844-8545-9CCA57F8F0C1}" srcOrd="1" destOrd="0" presId="urn:microsoft.com/office/officeart/2008/layout/LinedList"/>
    <dgm:cxn modelId="{B289C38A-F487-4ADB-8684-CB54568616B0}" type="presParOf" srcId="{2FF6CF92-1419-4717-B038-6BEDD9AA6B8E}" destId="{51A527F8-85DA-4325-ABC2-F7EFB38B9354}" srcOrd="10" destOrd="0" presId="urn:microsoft.com/office/officeart/2008/layout/LinedList"/>
    <dgm:cxn modelId="{F63D1BD0-F75A-4292-A3F8-66F13D19CE1B}" type="presParOf" srcId="{2FF6CF92-1419-4717-B038-6BEDD9AA6B8E}" destId="{D645DFBC-2CF5-4033-9006-39662D759069}" srcOrd="11" destOrd="0" presId="urn:microsoft.com/office/officeart/2008/layout/LinedList"/>
    <dgm:cxn modelId="{7FB6343E-98FC-4B03-9838-940ADB95323E}" type="presParOf" srcId="{D645DFBC-2CF5-4033-9006-39662D759069}" destId="{41C59F47-A6C3-4B01-A850-0AA61D9F484F}" srcOrd="0" destOrd="0" presId="urn:microsoft.com/office/officeart/2008/layout/LinedList"/>
    <dgm:cxn modelId="{172F1229-FD7E-47E5-830F-74F71D19B6F9}" type="presParOf" srcId="{D645DFBC-2CF5-4033-9006-39662D759069}" destId="{BE006B59-F2B1-4547-B5CF-C11B057FDE8C}" srcOrd="1" destOrd="0" presId="urn:microsoft.com/office/officeart/2008/layout/LinedList"/>
    <dgm:cxn modelId="{277E585F-2924-48FC-8220-CD61AA8A14D6}" type="presParOf" srcId="{2FF6CF92-1419-4717-B038-6BEDD9AA6B8E}" destId="{8C7D40A3-E97F-473A-8E0A-4308768F952D}" srcOrd="12" destOrd="0" presId="urn:microsoft.com/office/officeart/2008/layout/LinedList"/>
    <dgm:cxn modelId="{FE893EB9-C208-4DDC-93DE-BC58F92CC1EC}" type="presParOf" srcId="{2FF6CF92-1419-4717-B038-6BEDD9AA6B8E}" destId="{CF9C78A8-620C-4EBF-A685-E01B3DBBD8AB}" srcOrd="13" destOrd="0" presId="urn:microsoft.com/office/officeart/2008/layout/LinedList"/>
    <dgm:cxn modelId="{1105263B-0E21-47EB-B771-D9C4CE8CD383}" type="presParOf" srcId="{CF9C78A8-620C-4EBF-A685-E01B3DBBD8AB}" destId="{3A3A7A93-EB15-40EF-8003-17C3B643116A}" srcOrd="0" destOrd="0" presId="urn:microsoft.com/office/officeart/2008/layout/LinedList"/>
    <dgm:cxn modelId="{393BDC11-2FBF-4BEC-8641-91932AFD640C}" type="presParOf" srcId="{CF9C78A8-620C-4EBF-A685-E01B3DBBD8AB}" destId="{9F0103CF-0843-4527-8F49-E0092B4CD460}" srcOrd="1" destOrd="0" presId="urn:microsoft.com/office/officeart/2008/layout/LinedList"/>
    <dgm:cxn modelId="{AF6E4D55-80AA-46A9-B1FA-2E112925E79C}" type="presParOf" srcId="{2FF6CF92-1419-4717-B038-6BEDD9AA6B8E}" destId="{630B7F50-901D-4595-B717-2F2E7477280D}" srcOrd="14" destOrd="0" presId="urn:microsoft.com/office/officeart/2008/layout/LinedList"/>
    <dgm:cxn modelId="{F45E1F90-5D12-4710-BC43-348A8FF3B073}" type="presParOf" srcId="{2FF6CF92-1419-4717-B038-6BEDD9AA6B8E}" destId="{0550F1AF-F3F5-4B91-B7A1-9CBBE24E3A12}" srcOrd="15" destOrd="0" presId="urn:microsoft.com/office/officeart/2008/layout/LinedList"/>
    <dgm:cxn modelId="{65EE85CC-1D03-4868-912E-72BDEC45227E}" type="presParOf" srcId="{0550F1AF-F3F5-4B91-B7A1-9CBBE24E3A12}" destId="{5CDAEBDA-0083-48DB-ABA9-6104C3942D99}" srcOrd="0" destOrd="0" presId="urn:microsoft.com/office/officeart/2008/layout/LinedList"/>
    <dgm:cxn modelId="{A2349735-D842-46EA-AAEA-E82332A0FE93}" type="presParOf" srcId="{0550F1AF-F3F5-4B91-B7A1-9CBBE24E3A12}" destId="{3C2F0420-F6AC-4E59-9821-575457154F12}" srcOrd="1" destOrd="0" presId="urn:microsoft.com/office/officeart/2008/layout/LinedList"/>
    <dgm:cxn modelId="{A95060A9-5D6A-4625-B9C2-5279711562D0}" type="presParOf" srcId="{2FF6CF92-1419-4717-B038-6BEDD9AA6B8E}" destId="{9E50B13A-29E4-4BA1-B09E-4608914D1DA0}" srcOrd="16" destOrd="0" presId="urn:microsoft.com/office/officeart/2008/layout/LinedList"/>
    <dgm:cxn modelId="{40F8CB0C-ED47-4B8D-AF47-B5D6AF89D32C}" type="presParOf" srcId="{2FF6CF92-1419-4717-B038-6BEDD9AA6B8E}" destId="{9FA96953-F08B-466E-95EA-CEE5939A7693}" srcOrd="17" destOrd="0" presId="urn:microsoft.com/office/officeart/2008/layout/LinedList"/>
    <dgm:cxn modelId="{60EA8A0C-34F0-4543-94A9-C5CB5DD720DC}" type="presParOf" srcId="{9FA96953-F08B-466E-95EA-CEE5939A7693}" destId="{9B60C875-D910-4D6E-A512-D53E2B43DDDB}" srcOrd="0" destOrd="0" presId="urn:microsoft.com/office/officeart/2008/layout/LinedList"/>
    <dgm:cxn modelId="{769C89AD-1609-47D1-93DA-670502AA4583}" type="presParOf" srcId="{9FA96953-F08B-466E-95EA-CEE5939A7693}" destId="{397F58A3-FF16-43EC-8A21-16E2E665BBC1}" srcOrd="1" destOrd="0" presId="urn:microsoft.com/office/officeart/2008/layout/LinedList"/>
    <dgm:cxn modelId="{1F319F71-B498-42D9-A5DF-289A6568E6D4}" type="presParOf" srcId="{2FF6CF92-1419-4717-B038-6BEDD9AA6B8E}" destId="{A5A34188-10CA-4846-9C5F-844C0E1EF775}" srcOrd="18" destOrd="0" presId="urn:microsoft.com/office/officeart/2008/layout/LinedList"/>
    <dgm:cxn modelId="{B8F06643-E2AA-43A8-A9C9-BE75422870AA}" type="presParOf" srcId="{2FF6CF92-1419-4717-B038-6BEDD9AA6B8E}" destId="{C9AE8974-8208-4A20-ACDD-DCE4DFDE0B1B}" srcOrd="19" destOrd="0" presId="urn:microsoft.com/office/officeart/2008/layout/LinedList"/>
    <dgm:cxn modelId="{337E3F97-3D32-41C2-BF6A-41393EAC0937}" type="presParOf" srcId="{C9AE8974-8208-4A20-ACDD-DCE4DFDE0B1B}" destId="{FD18F3B4-BE5E-4207-963C-648B150F2D2A}" srcOrd="0" destOrd="0" presId="urn:microsoft.com/office/officeart/2008/layout/LinedList"/>
    <dgm:cxn modelId="{793055DF-9F07-4584-80BD-C84AE3B71C1B}" type="presParOf" srcId="{C9AE8974-8208-4A20-ACDD-DCE4DFDE0B1B}" destId="{BEFA0AD3-111A-4D58-B82B-EB6C757FA760}" srcOrd="1" destOrd="0" presId="urn:microsoft.com/office/officeart/2008/layout/LinedList"/>
    <dgm:cxn modelId="{B5F6EB09-2E0B-4619-ABF7-726F3A5ADCAA}" type="presParOf" srcId="{2FF6CF92-1419-4717-B038-6BEDD9AA6B8E}" destId="{C12AC6A6-2090-4836-ADEC-07E4DBCFD0FC}" srcOrd="20" destOrd="0" presId="urn:microsoft.com/office/officeart/2008/layout/LinedList"/>
    <dgm:cxn modelId="{A10A5FFC-EF1E-477F-9406-1AD8CB276D8F}" type="presParOf" srcId="{2FF6CF92-1419-4717-B038-6BEDD9AA6B8E}" destId="{A00A8C09-6EC9-444F-93D1-7281A6838460}" srcOrd="21" destOrd="0" presId="urn:microsoft.com/office/officeart/2008/layout/LinedList"/>
    <dgm:cxn modelId="{0E840B75-DA09-485F-B032-C4D261F3CC47}" type="presParOf" srcId="{A00A8C09-6EC9-444F-93D1-7281A6838460}" destId="{B9703452-3D15-4472-BD2A-BEA8C5497A39}" srcOrd="0" destOrd="0" presId="urn:microsoft.com/office/officeart/2008/layout/LinedList"/>
    <dgm:cxn modelId="{5FD3EACD-190D-4352-A44D-6EF395D0596E}" type="presParOf" srcId="{A00A8C09-6EC9-444F-93D1-7281A6838460}" destId="{C723B78B-C55C-484A-B0CF-0291E10868E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265C5-D1C9-47A5-B63C-5F4AF7BDEB96}">
      <dsp:nvSpPr>
        <dsp:cNvPr id="0" name=""/>
        <dsp:cNvSpPr/>
      </dsp:nvSpPr>
      <dsp:spPr>
        <a:xfrm>
          <a:off x="0" y="1817"/>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B597D-E80D-4A26-8CAE-0040A691CE64}">
      <dsp:nvSpPr>
        <dsp:cNvPr id="0" name=""/>
        <dsp:cNvSpPr/>
      </dsp:nvSpPr>
      <dsp:spPr>
        <a:xfrm>
          <a:off x="0" y="1817"/>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 What is the </a:t>
          </a:r>
          <a:r>
            <a:rPr lang="en-US" sz="1600" i="1" kern="1200"/>
            <a:t>pwd</a:t>
          </a:r>
          <a:r>
            <a:rPr lang="en-US" sz="1600" kern="1200"/>
            <a:t> command an acronym for? What about the </a:t>
          </a:r>
          <a:r>
            <a:rPr lang="en-US" sz="1600" i="1" kern="1200"/>
            <a:t>cd</a:t>
          </a:r>
          <a:r>
            <a:rPr lang="en-US" sz="1600" kern="1200"/>
            <a:t> command?</a:t>
          </a:r>
        </a:p>
      </dsp:txBody>
      <dsp:txXfrm>
        <a:off x="0" y="1817"/>
        <a:ext cx="9604375" cy="338144"/>
      </dsp:txXfrm>
    </dsp:sp>
    <dsp:sp modelId="{479D5BAA-6B23-46A5-88CC-D06F797B0893}">
      <dsp:nvSpPr>
        <dsp:cNvPr id="0" name=""/>
        <dsp:cNvSpPr/>
      </dsp:nvSpPr>
      <dsp:spPr>
        <a:xfrm>
          <a:off x="0" y="339962"/>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DEAF7B-7EFA-41C3-8FD3-E881BAE070BA}">
      <dsp:nvSpPr>
        <dsp:cNvPr id="0" name=""/>
        <dsp:cNvSpPr/>
      </dsp:nvSpPr>
      <dsp:spPr>
        <a:xfrm>
          <a:off x="0" y="339962"/>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Answer here:</a:t>
          </a:r>
        </a:p>
      </dsp:txBody>
      <dsp:txXfrm>
        <a:off x="0" y="339962"/>
        <a:ext cx="9604375" cy="338144"/>
      </dsp:txXfrm>
    </dsp:sp>
    <dsp:sp modelId="{E1AD6ED6-7854-4A9A-8463-7EC229A303E9}">
      <dsp:nvSpPr>
        <dsp:cNvPr id="0" name=""/>
        <dsp:cNvSpPr/>
      </dsp:nvSpPr>
      <dsp:spPr>
        <a:xfrm>
          <a:off x="0" y="678107"/>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F7283-A40D-48E5-AEBA-1706A148877D}">
      <dsp:nvSpPr>
        <dsp:cNvPr id="0" name=""/>
        <dsp:cNvSpPr/>
      </dsp:nvSpPr>
      <dsp:spPr>
        <a:xfrm>
          <a:off x="0" y="678107"/>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pwd- print working directory and this shows the path for the current directory</a:t>
          </a:r>
        </a:p>
      </dsp:txBody>
      <dsp:txXfrm>
        <a:off x="0" y="678107"/>
        <a:ext cx="9604375" cy="338144"/>
      </dsp:txXfrm>
    </dsp:sp>
    <dsp:sp modelId="{22C2DAE5-73FA-43FE-BDA6-D302BEC40F2F}">
      <dsp:nvSpPr>
        <dsp:cNvPr id="0" name=""/>
        <dsp:cNvSpPr/>
      </dsp:nvSpPr>
      <dsp:spPr>
        <a:xfrm>
          <a:off x="0" y="1016251"/>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9053F-DF5B-484F-A909-7A4FCD9BF87E}">
      <dsp:nvSpPr>
        <dsp:cNvPr id="0" name=""/>
        <dsp:cNvSpPr/>
      </dsp:nvSpPr>
      <dsp:spPr>
        <a:xfrm>
          <a:off x="0" y="1016251"/>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cd- change directory- change over to the directory that you specify</a:t>
          </a:r>
        </a:p>
      </dsp:txBody>
      <dsp:txXfrm>
        <a:off x="0" y="1016251"/>
        <a:ext cx="9604375" cy="338144"/>
      </dsp:txXfrm>
    </dsp:sp>
    <dsp:sp modelId="{7DD648F4-0725-4044-AD5A-C61BB9B920DF}">
      <dsp:nvSpPr>
        <dsp:cNvPr id="0" name=""/>
        <dsp:cNvSpPr/>
      </dsp:nvSpPr>
      <dsp:spPr>
        <a:xfrm>
          <a:off x="0" y="1354396"/>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13400-11AB-4B21-9063-E63E40E8ECBD}">
      <dsp:nvSpPr>
        <dsp:cNvPr id="0" name=""/>
        <dsp:cNvSpPr/>
      </dsp:nvSpPr>
      <dsp:spPr>
        <a:xfrm>
          <a:off x="0" y="1354396"/>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2. Explain the differences between a relative path and an absolute/full path in Linux.</a:t>
          </a:r>
        </a:p>
      </dsp:txBody>
      <dsp:txXfrm>
        <a:off x="0" y="1354396"/>
        <a:ext cx="9604375" cy="338144"/>
      </dsp:txXfrm>
    </dsp:sp>
    <dsp:sp modelId="{D31A080F-6D1E-420C-9095-EAEE9C5DF8DE}">
      <dsp:nvSpPr>
        <dsp:cNvPr id="0" name=""/>
        <dsp:cNvSpPr/>
      </dsp:nvSpPr>
      <dsp:spPr>
        <a:xfrm>
          <a:off x="0" y="1692541"/>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FF566-B75C-46FC-9564-09ACDBB2416B}">
      <dsp:nvSpPr>
        <dsp:cNvPr id="0" name=""/>
        <dsp:cNvSpPr/>
      </dsp:nvSpPr>
      <dsp:spPr>
        <a:xfrm>
          <a:off x="0" y="1692541"/>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Answer here:</a:t>
          </a:r>
        </a:p>
      </dsp:txBody>
      <dsp:txXfrm>
        <a:off x="0" y="1692541"/>
        <a:ext cx="9604375" cy="338144"/>
      </dsp:txXfrm>
    </dsp:sp>
    <dsp:sp modelId="{2C7E9B05-3DD2-4023-A72A-5E58F809CAD1}">
      <dsp:nvSpPr>
        <dsp:cNvPr id="0" name=""/>
        <dsp:cNvSpPr/>
      </dsp:nvSpPr>
      <dsp:spPr>
        <a:xfrm>
          <a:off x="0" y="2030685"/>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1E9C8-5B64-4E2E-8A7D-8C31B098BA50}">
      <dsp:nvSpPr>
        <dsp:cNvPr id="0" name=""/>
        <dsp:cNvSpPr/>
      </dsp:nvSpPr>
      <dsp:spPr>
        <a:xfrm>
          <a:off x="0" y="2030685"/>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Relative path- path based on your current location</a:t>
          </a:r>
        </a:p>
      </dsp:txBody>
      <dsp:txXfrm>
        <a:off x="0" y="2030685"/>
        <a:ext cx="9604375" cy="338144"/>
      </dsp:txXfrm>
    </dsp:sp>
    <dsp:sp modelId="{2E67DE2A-7888-44B1-BC55-F55DEEF2FBC1}">
      <dsp:nvSpPr>
        <dsp:cNvPr id="0" name=""/>
        <dsp:cNvSpPr/>
      </dsp:nvSpPr>
      <dsp:spPr>
        <a:xfrm>
          <a:off x="0" y="2368830"/>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91710-EBD8-4E6A-A58F-AD28371744D0}">
      <dsp:nvSpPr>
        <dsp:cNvPr id="0" name=""/>
        <dsp:cNvSpPr/>
      </dsp:nvSpPr>
      <dsp:spPr>
        <a:xfrm>
          <a:off x="0" y="2368830"/>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Absolute path- path starting from the very top of the filesystem, which is the root -- /</a:t>
          </a:r>
        </a:p>
      </dsp:txBody>
      <dsp:txXfrm>
        <a:off x="0" y="2368830"/>
        <a:ext cx="9604375" cy="338144"/>
      </dsp:txXfrm>
    </dsp:sp>
    <dsp:sp modelId="{DB8B8F1A-9713-48AA-ADF5-62FA8A0E342C}">
      <dsp:nvSpPr>
        <dsp:cNvPr id="0" name=""/>
        <dsp:cNvSpPr/>
      </dsp:nvSpPr>
      <dsp:spPr>
        <a:xfrm>
          <a:off x="0" y="2706975"/>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BCF10B-38FA-46D4-8E07-F47CB8B8290D}">
      <dsp:nvSpPr>
        <dsp:cNvPr id="0" name=""/>
        <dsp:cNvSpPr/>
      </dsp:nvSpPr>
      <dsp:spPr>
        <a:xfrm>
          <a:off x="0" y="2706975"/>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References:</a:t>
          </a:r>
        </a:p>
      </dsp:txBody>
      <dsp:txXfrm>
        <a:off x="0" y="2706975"/>
        <a:ext cx="9604375" cy="338144"/>
      </dsp:txXfrm>
    </dsp:sp>
    <dsp:sp modelId="{64AC287B-543C-45A9-81A1-1747AFE4C7AA}">
      <dsp:nvSpPr>
        <dsp:cNvPr id="0" name=""/>
        <dsp:cNvSpPr/>
      </dsp:nvSpPr>
      <dsp:spPr>
        <a:xfrm>
          <a:off x="0" y="3045119"/>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65818-5635-4D92-A42D-57D9C1F88CB8}">
      <dsp:nvSpPr>
        <dsp:cNvPr id="0" name=""/>
        <dsp:cNvSpPr/>
      </dsp:nvSpPr>
      <dsp:spPr>
        <a:xfrm>
          <a:off x="0" y="3045119"/>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 Project video </a:t>
          </a:r>
        </a:p>
      </dsp:txBody>
      <dsp:txXfrm>
        <a:off x="0" y="3045119"/>
        <a:ext cx="9604375" cy="338144"/>
      </dsp:txXfrm>
    </dsp:sp>
    <dsp:sp modelId="{3BF61F95-87FC-4D63-863F-B4DBE8BEB0D0}">
      <dsp:nvSpPr>
        <dsp:cNvPr id="0" name=""/>
        <dsp:cNvSpPr/>
      </dsp:nvSpPr>
      <dsp:spPr>
        <a:xfrm>
          <a:off x="0" y="3383264"/>
          <a:ext cx="96043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99550-64BD-43A0-B1F9-B12A8EA11F5E}">
      <dsp:nvSpPr>
        <dsp:cNvPr id="0" name=""/>
        <dsp:cNvSpPr/>
      </dsp:nvSpPr>
      <dsp:spPr>
        <a:xfrm>
          <a:off x="0" y="3383264"/>
          <a:ext cx="9604375" cy="33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2. Live session</a:t>
          </a:r>
        </a:p>
      </dsp:txBody>
      <dsp:txXfrm>
        <a:off x="0" y="3383264"/>
        <a:ext cx="9604375" cy="33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2EC4C-697B-4D1A-8D57-8588A1007571}">
      <dsp:nvSpPr>
        <dsp:cNvPr id="0" name=""/>
        <dsp:cNvSpPr/>
      </dsp:nvSpPr>
      <dsp:spPr>
        <a:xfrm>
          <a:off x="0" y="2264"/>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4592151-3665-45EB-A731-B87477EC0565}">
      <dsp:nvSpPr>
        <dsp:cNvPr id="0" name=""/>
        <dsp:cNvSpPr/>
      </dsp:nvSpPr>
      <dsp:spPr>
        <a:xfrm>
          <a:off x="0" y="2264"/>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 What are the file permissions of the script?</a:t>
          </a:r>
        </a:p>
      </dsp:txBody>
      <dsp:txXfrm>
        <a:off x="0" y="2264"/>
        <a:ext cx="5913437" cy="386046"/>
      </dsp:txXfrm>
    </dsp:sp>
    <dsp:sp modelId="{B203FBA4-C499-4418-8B4D-A914CEF0A5AB}">
      <dsp:nvSpPr>
        <dsp:cNvPr id="0" name=""/>
        <dsp:cNvSpPr/>
      </dsp:nvSpPr>
      <dsp:spPr>
        <a:xfrm>
          <a:off x="0" y="388310"/>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E9E141B-E51C-4ACB-A6FB-67D762FA0CBE}">
      <dsp:nvSpPr>
        <dsp:cNvPr id="0" name=""/>
        <dsp:cNvSpPr/>
      </dsp:nvSpPr>
      <dsp:spPr>
        <a:xfrm>
          <a:off x="0" y="388310"/>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Answer here:</a:t>
          </a:r>
        </a:p>
      </dsp:txBody>
      <dsp:txXfrm>
        <a:off x="0" y="388310"/>
        <a:ext cx="5913437" cy="386046"/>
      </dsp:txXfrm>
    </dsp:sp>
    <dsp:sp modelId="{39F8F7EB-7666-4C26-8F6A-06C24D6C1FBA}">
      <dsp:nvSpPr>
        <dsp:cNvPr id="0" name=""/>
        <dsp:cNvSpPr/>
      </dsp:nvSpPr>
      <dsp:spPr>
        <a:xfrm>
          <a:off x="0" y="774357"/>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C184026-9ED0-41A2-A518-7BBF4C3FA791}">
      <dsp:nvSpPr>
        <dsp:cNvPr id="0" name=""/>
        <dsp:cNvSpPr/>
      </dsp:nvSpPr>
      <dsp:spPr>
        <a:xfrm>
          <a:off x="0" y="774357"/>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rw-rw-r--  </a:t>
          </a:r>
        </a:p>
      </dsp:txBody>
      <dsp:txXfrm>
        <a:off x="0" y="774357"/>
        <a:ext cx="5913437" cy="386046"/>
      </dsp:txXfrm>
    </dsp:sp>
    <dsp:sp modelId="{1B6B38ED-A0FF-4D38-915A-5426AA9BDE0E}">
      <dsp:nvSpPr>
        <dsp:cNvPr id="0" name=""/>
        <dsp:cNvSpPr/>
      </dsp:nvSpPr>
      <dsp:spPr>
        <a:xfrm>
          <a:off x="0" y="1160404"/>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15F161A-C64B-4869-BFC8-6810C90989AA}">
      <dsp:nvSpPr>
        <dsp:cNvPr id="0" name=""/>
        <dsp:cNvSpPr/>
      </dsp:nvSpPr>
      <dsp:spPr>
        <a:xfrm>
          <a:off x="0" y="1160404"/>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2. What’s the name of the user-defined variable in the script?</a:t>
          </a:r>
        </a:p>
      </dsp:txBody>
      <dsp:txXfrm>
        <a:off x="0" y="1160404"/>
        <a:ext cx="5913437" cy="386046"/>
      </dsp:txXfrm>
    </dsp:sp>
    <dsp:sp modelId="{C61604B4-0AC5-4FB8-B140-7EE592E10012}">
      <dsp:nvSpPr>
        <dsp:cNvPr id="0" name=""/>
        <dsp:cNvSpPr/>
      </dsp:nvSpPr>
      <dsp:spPr>
        <a:xfrm>
          <a:off x="0" y="1546450"/>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17D18EA-2E1B-42CE-9ABE-217BED957A71}">
      <dsp:nvSpPr>
        <dsp:cNvPr id="0" name=""/>
        <dsp:cNvSpPr/>
      </dsp:nvSpPr>
      <dsp:spPr>
        <a:xfrm>
          <a:off x="0" y="1546450"/>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Answer here: </a:t>
          </a:r>
        </a:p>
      </dsp:txBody>
      <dsp:txXfrm>
        <a:off x="0" y="1546450"/>
        <a:ext cx="5913437" cy="386046"/>
      </dsp:txXfrm>
    </dsp:sp>
    <dsp:sp modelId="{1A6F0639-767F-4C89-B03A-FB66105B6E92}">
      <dsp:nvSpPr>
        <dsp:cNvPr id="0" name=""/>
        <dsp:cNvSpPr/>
      </dsp:nvSpPr>
      <dsp:spPr>
        <a:xfrm>
          <a:off x="0" y="1932497"/>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B4D2507-AF83-469C-B528-1BC964ED1A56}">
      <dsp:nvSpPr>
        <dsp:cNvPr id="0" name=""/>
        <dsp:cNvSpPr/>
      </dsp:nvSpPr>
      <dsp:spPr>
        <a:xfrm>
          <a:off x="0" y="1932497"/>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text</a:t>
          </a:r>
        </a:p>
      </dsp:txBody>
      <dsp:txXfrm>
        <a:off x="0" y="1932497"/>
        <a:ext cx="5913437" cy="386046"/>
      </dsp:txXfrm>
    </dsp:sp>
    <dsp:sp modelId="{F8C6C114-C0A6-457B-92A3-8FA562571209}">
      <dsp:nvSpPr>
        <dsp:cNvPr id="0" name=""/>
        <dsp:cNvSpPr/>
      </dsp:nvSpPr>
      <dsp:spPr>
        <a:xfrm>
          <a:off x="0" y="2318544"/>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2312908-1890-46CE-B624-DC62856D4093}">
      <dsp:nvSpPr>
        <dsp:cNvPr id="0" name=""/>
        <dsp:cNvSpPr/>
      </dsp:nvSpPr>
      <dsp:spPr>
        <a:xfrm>
          <a:off x="0" y="2318544"/>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3. Which redirection meta-character is used in the script? What does it do?</a:t>
          </a:r>
        </a:p>
      </dsp:txBody>
      <dsp:txXfrm>
        <a:off x="0" y="2318544"/>
        <a:ext cx="5913437" cy="386046"/>
      </dsp:txXfrm>
    </dsp:sp>
    <dsp:sp modelId="{0968F1E8-3885-4905-8E5E-2B0658FD0E33}">
      <dsp:nvSpPr>
        <dsp:cNvPr id="0" name=""/>
        <dsp:cNvSpPr/>
      </dsp:nvSpPr>
      <dsp:spPr>
        <a:xfrm>
          <a:off x="0" y="2704590"/>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D1B45DA-5133-4D34-8ABB-783431F20698}">
      <dsp:nvSpPr>
        <dsp:cNvPr id="0" name=""/>
        <dsp:cNvSpPr/>
      </dsp:nvSpPr>
      <dsp:spPr>
        <a:xfrm>
          <a:off x="0" y="2704590"/>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Answer here:</a:t>
          </a:r>
        </a:p>
      </dsp:txBody>
      <dsp:txXfrm>
        <a:off x="0" y="2704590"/>
        <a:ext cx="5913437" cy="386046"/>
      </dsp:txXfrm>
    </dsp:sp>
    <dsp:sp modelId="{218B0A5D-06CF-427A-A8F7-F43086CD0A22}">
      <dsp:nvSpPr>
        <dsp:cNvPr id="0" name=""/>
        <dsp:cNvSpPr/>
      </dsp:nvSpPr>
      <dsp:spPr>
        <a:xfrm>
          <a:off x="0" y="3090637"/>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17B87DA-7DBE-4DA2-9A96-6EB472F67246}">
      <dsp:nvSpPr>
        <dsp:cNvPr id="0" name=""/>
        <dsp:cNvSpPr/>
      </dsp:nvSpPr>
      <dsp:spPr>
        <a:xfrm>
          <a:off x="0" y="3090637"/>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&gt;&gt; --redirection to the file and appends to the end of the file</a:t>
          </a:r>
        </a:p>
      </dsp:txBody>
      <dsp:txXfrm>
        <a:off x="0" y="3090637"/>
        <a:ext cx="5913437" cy="386046"/>
      </dsp:txXfrm>
    </dsp:sp>
    <dsp:sp modelId="{77BB5A07-7C14-434A-A34F-84CF6079F61A}">
      <dsp:nvSpPr>
        <dsp:cNvPr id="0" name=""/>
        <dsp:cNvSpPr/>
      </dsp:nvSpPr>
      <dsp:spPr>
        <a:xfrm>
          <a:off x="0" y="3476683"/>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F9EE449-D5D9-4154-9747-B5FF204AC22F}">
      <dsp:nvSpPr>
        <dsp:cNvPr id="0" name=""/>
        <dsp:cNvSpPr/>
      </dsp:nvSpPr>
      <dsp:spPr>
        <a:xfrm>
          <a:off x="0" y="3476683"/>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References:</a:t>
          </a:r>
        </a:p>
      </dsp:txBody>
      <dsp:txXfrm>
        <a:off x="0" y="3476683"/>
        <a:ext cx="5913437" cy="386046"/>
      </dsp:txXfrm>
    </dsp:sp>
    <dsp:sp modelId="{955F1897-7DAF-4400-9E95-F8C92D60C3EA}">
      <dsp:nvSpPr>
        <dsp:cNvPr id="0" name=""/>
        <dsp:cNvSpPr/>
      </dsp:nvSpPr>
      <dsp:spPr>
        <a:xfrm>
          <a:off x="0" y="3862730"/>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C8107D4-DBFF-4F27-8F47-3F46F47819A3}">
      <dsp:nvSpPr>
        <dsp:cNvPr id="0" name=""/>
        <dsp:cNvSpPr/>
      </dsp:nvSpPr>
      <dsp:spPr>
        <a:xfrm>
          <a:off x="0" y="3862730"/>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 Project recording</a:t>
          </a:r>
        </a:p>
      </dsp:txBody>
      <dsp:txXfrm>
        <a:off x="0" y="3862730"/>
        <a:ext cx="5913437" cy="386046"/>
      </dsp:txXfrm>
    </dsp:sp>
    <dsp:sp modelId="{80B78FAF-9800-4072-8FBA-58E82D4D5E13}">
      <dsp:nvSpPr>
        <dsp:cNvPr id="0" name=""/>
        <dsp:cNvSpPr/>
      </dsp:nvSpPr>
      <dsp:spPr>
        <a:xfrm>
          <a:off x="0" y="4248777"/>
          <a:ext cx="5913437"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CEEB80D-D383-4567-9CC7-19E46A9E6046}">
      <dsp:nvSpPr>
        <dsp:cNvPr id="0" name=""/>
        <dsp:cNvSpPr/>
      </dsp:nvSpPr>
      <dsp:spPr>
        <a:xfrm>
          <a:off x="0" y="4248777"/>
          <a:ext cx="5913437" cy="38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2.</a:t>
          </a:r>
        </a:p>
      </dsp:txBody>
      <dsp:txXfrm>
        <a:off x="0" y="4248777"/>
        <a:ext cx="5913437" cy="386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753FE-7F1E-4645-AD13-89B765E938BC}">
      <dsp:nvSpPr>
        <dsp:cNvPr id="0" name=""/>
        <dsp:cNvSpPr/>
      </dsp:nvSpPr>
      <dsp:spPr>
        <a:xfrm>
          <a:off x="0" y="2127"/>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6C3447-A097-4231-89C3-12449466C055}">
      <dsp:nvSpPr>
        <dsp:cNvPr id="0" name=""/>
        <dsp:cNvSpPr/>
      </dsp:nvSpPr>
      <dsp:spPr>
        <a:xfrm>
          <a:off x="0" y="2127"/>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 What does the </a:t>
          </a:r>
          <a:r>
            <a:rPr lang="en-US" sz="1800" i="1" kern="1200"/>
            <a:t>–m</a:t>
          </a:r>
          <a:r>
            <a:rPr lang="en-US" sz="1800" kern="1200"/>
            <a:t> option in the useradd command do?</a:t>
          </a:r>
        </a:p>
      </dsp:txBody>
      <dsp:txXfrm>
        <a:off x="0" y="2127"/>
        <a:ext cx="8368874" cy="395776"/>
      </dsp:txXfrm>
    </dsp:sp>
    <dsp:sp modelId="{D30C4BB4-A46A-4EB7-814B-ABB904074646}">
      <dsp:nvSpPr>
        <dsp:cNvPr id="0" name=""/>
        <dsp:cNvSpPr/>
      </dsp:nvSpPr>
      <dsp:spPr>
        <a:xfrm>
          <a:off x="0" y="397904"/>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A22523-FF9C-4309-B40A-B7390F482887}">
      <dsp:nvSpPr>
        <dsp:cNvPr id="0" name=""/>
        <dsp:cNvSpPr/>
      </dsp:nvSpPr>
      <dsp:spPr>
        <a:xfrm>
          <a:off x="0" y="397904"/>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Answer here: </a:t>
          </a:r>
        </a:p>
      </dsp:txBody>
      <dsp:txXfrm>
        <a:off x="0" y="397904"/>
        <a:ext cx="8368874" cy="395776"/>
      </dsp:txXfrm>
    </dsp:sp>
    <dsp:sp modelId="{DBF539FB-773A-41AA-8369-A3E7B4620DCF}">
      <dsp:nvSpPr>
        <dsp:cNvPr id="0" name=""/>
        <dsp:cNvSpPr/>
      </dsp:nvSpPr>
      <dsp:spPr>
        <a:xfrm>
          <a:off x="0" y="793681"/>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441AE-AC8B-44F8-816C-60D044AF0F75}">
      <dsp:nvSpPr>
        <dsp:cNvPr id="0" name=""/>
        <dsp:cNvSpPr/>
      </dsp:nvSpPr>
      <dsp:spPr>
        <a:xfrm>
          <a:off x="0" y="793681"/>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 –tells useradd command to create a home directory for this new user.</a:t>
          </a:r>
        </a:p>
      </dsp:txBody>
      <dsp:txXfrm>
        <a:off x="0" y="793681"/>
        <a:ext cx="8368874" cy="395776"/>
      </dsp:txXfrm>
    </dsp:sp>
    <dsp:sp modelId="{076006EC-BB98-4FE8-95A3-9370F1046F64}">
      <dsp:nvSpPr>
        <dsp:cNvPr id="0" name=""/>
        <dsp:cNvSpPr/>
      </dsp:nvSpPr>
      <dsp:spPr>
        <a:xfrm>
          <a:off x="0" y="1189457"/>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47254-1C4F-4089-AB5A-C50515B8AD3C}">
      <dsp:nvSpPr>
        <dsp:cNvPr id="0" name=""/>
        <dsp:cNvSpPr/>
      </dsp:nvSpPr>
      <dsp:spPr>
        <a:xfrm>
          <a:off x="0" y="1189457"/>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2. What does the </a:t>
          </a:r>
          <a:r>
            <a:rPr lang="en-US" sz="1800" i="1" kern="1200"/>
            <a:t>-3</a:t>
          </a:r>
          <a:r>
            <a:rPr lang="en-US" sz="1800" kern="1200"/>
            <a:t> option in the tail command do?</a:t>
          </a:r>
        </a:p>
      </dsp:txBody>
      <dsp:txXfrm>
        <a:off x="0" y="1189457"/>
        <a:ext cx="8368874" cy="395776"/>
      </dsp:txXfrm>
    </dsp:sp>
    <dsp:sp modelId="{5B1518A0-3B19-45DC-9A14-B32E1A561831}">
      <dsp:nvSpPr>
        <dsp:cNvPr id="0" name=""/>
        <dsp:cNvSpPr/>
      </dsp:nvSpPr>
      <dsp:spPr>
        <a:xfrm>
          <a:off x="0" y="1585234"/>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9706D-4F1E-47BE-AB0E-30C20F1CB1B2}">
      <dsp:nvSpPr>
        <dsp:cNvPr id="0" name=""/>
        <dsp:cNvSpPr/>
      </dsp:nvSpPr>
      <dsp:spPr>
        <a:xfrm>
          <a:off x="0" y="1585234"/>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Answer here:</a:t>
          </a:r>
        </a:p>
      </dsp:txBody>
      <dsp:txXfrm>
        <a:off x="0" y="1585234"/>
        <a:ext cx="8368874" cy="395776"/>
      </dsp:txXfrm>
    </dsp:sp>
    <dsp:sp modelId="{51A527F8-85DA-4325-ABC2-F7EFB38B9354}">
      <dsp:nvSpPr>
        <dsp:cNvPr id="0" name=""/>
        <dsp:cNvSpPr/>
      </dsp:nvSpPr>
      <dsp:spPr>
        <a:xfrm>
          <a:off x="0" y="1981011"/>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C59F47-A6C3-4B01-A850-0AA61D9F484F}">
      <dsp:nvSpPr>
        <dsp:cNvPr id="0" name=""/>
        <dsp:cNvSpPr/>
      </dsp:nvSpPr>
      <dsp:spPr>
        <a:xfrm>
          <a:off x="0" y="1981011"/>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-3 – tells tail command how many lines to show from the end of the file.</a:t>
          </a:r>
        </a:p>
      </dsp:txBody>
      <dsp:txXfrm>
        <a:off x="0" y="1981011"/>
        <a:ext cx="8368874" cy="395776"/>
      </dsp:txXfrm>
    </dsp:sp>
    <dsp:sp modelId="{8C7D40A3-E97F-473A-8E0A-4308768F952D}">
      <dsp:nvSpPr>
        <dsp:cNvPr id="0" name=""/>
        <dsp:cNvSpPr/>
      </dsp:nvSpPr>
      <dsp:spPr>
        <a:xfrm>
          <a:off x="0" y="2376787"/>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A7A93-EB15-40EF-8003-17C3B643116A}">
      <dsp:nvSpPr>
        <dsp:cNvPr id="0" name=""/>
        <dsp:cNvSpPr/>
      </dsp:nvSpPr>
      <dsp:spPr>
        <a:xfrm>
          <a:off x="0" y="2376787"/>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3. Which line of the </a:t>
          </a:r>
          <a:r>
            <a:rPr lang="en-US" sz="1800" i="1" kern="1200"/>
            <a:t>/etc/group </a:t>
          </a:r>
          <a:r>
            <a:rPr lang="en-US" sz="1800" kern="1200"/>
            <a:t>file lists members of the “students” group? Copy it here.</a:t>
          </a:r>
        </a:p>
      </dsp:txBody>
      <dsp:txXfrm>
        <a:off x="0" y="2376787"/>
        <a:ext cx="8368874" cy="395776"/>
      </dsp:txXfrm>
    </dsp:sp>
    <dsp:sp modelId="{630B7F50-901D-4595-B717-2F2E7477280D}">
      <dsp:nvSpPr>
        <dsp:cNvPr id="0" name=""/>
        <dsp:cNvSpPr/>
      </dsp:nvSpPr>
      <dsp:spPr>
        <a:xfrm>
          <a:off x="0" y="2772564"/>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AEBDA-0083-48DB-ABA9-6104C3942D99}">
      <dsp:nvSpPr>
        <dsp:cNvPr id="0" name=""/>
        <dsp:cNvSpPr/>
      </dsp:nvSpPr>
      <dsp:spPr>
        <a:xfrm>
          <a:off x="0" y="2772564"/>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Answer here:</a:t>
          </a:r>
        </a:p>
      </dsp:txBody>
      <dsp:txXfrm>
        <a:off x="0" y="2772564"/>
        <a:ext cx="8368874" cy="395776"/>
      </dsp:txXfrm>
    </dsp:sp>
    <dsp:sp modelId="{9E50B13A-29E4-4BA1-B09E-4608914D1DA0}">
      <dsp:nvSpPr>
        <dsp:cNvPr id="0" name=""/>
        <dsp:cNvSpPr/>
      </dsp:nvSpPr>
      <dsp:spPr>
        <a:xfrm>
          <a:off x="0" y="3007663"/>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0C875-D910-4D6E-A512-D53E2B43DDDB}">
      <dsp:nvSpPr>
        <dsp:cNvPr id="0" name=""/>
        <dsp:cNvSpPr/>
      </dsp:nvSpPr>
      <dsp:spPr>
        <a:xfrm>
          <a:off x="0" y="3168341"/>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References:</a:t>
          </a:r>
        </a:p>
      </dsp:txBody>
      <dsp:txXfrm>
        <a:off x="0" y="3168341"/>
        <a:ext cx="8368874" cy="395776"/>
      </dsp:txXfrm>
    </dsp:sp>
    <dsp:sp modelId="{A5A34188-10CA-4846-9C5F-844C0E1EF775}">
      <dsp:nvSpPr>
        <dsp:cNvPr id="0" name=""/>
        <dsp:cNvSpPr/>
      </dsp:nvSpPr>
      <dsp:spPr>
        <a:xfrm>
          <a:off x="0" y="3564117"/>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8F3B4-BE5E-4207-963C-648B150F2D2A}">
      <dsp:nvSpPr>
        <dsp:cNvPr id="0" name=""/>
        <dsp:cNvSpPr/>
      </dsp:nvSpPr>
      <dsp:spPr>
        <a:xfrm>
          <a:off x="0" y="3564117"/>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1. Project video</a:t>
          </a:r>
        </a:p>
      </dsp:txBody>
      <dsp:txXfrm>
        <a:off x="0" y="3564117"/>
        <a:ext cx="8368874" cy="395776"/>
      </dsp:txXfrm>
    </dsp:sp>
    <dsp:sp modelId="{C12AC6A6-2090-4836-ADEC-07E4DBCFD0FC}">
      <dsp:nvSpPr>
        <dsp:cNvPr id="0" name=""/>
        <dsp:cNvSpPr/>
      </dsp:nvSpPr>
      <dsp:spPr>
        <a:xfrm>
          <a:off x="0" y="3959894"/>
          <a:ext cx="836887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03452-3D15-4472-BD2A-BEA8C5497A39}">
      <dsp:nvSpPr>
        <dsp:cNvPr id="0" name=""/>
        <dsp:cNvSpPr/>
      </dsp:nvSpPr>
      <dsp:spPr>
        <a:xfrm>
          <a:off x="0" y="3959894"/>
          <a:ext cx="8368874" cy="395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2.</a:t>
          </a:r>
        </a:p>
      </dsp:txBody>
      <dsp:txXfrm>
        <a:off x="0" y="3959894"/>
        <a:ext cx="8368874" cy="3957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3/1/2025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C689097-B4E2-4F9F-9CBE-5C04691F4EBF}"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744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218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952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501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06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638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829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880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74809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429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574BDDD-E77C-4F65-80AE-A2B49D0566BE}" type="datetimeFigureOut">
              <a:rPr lang="en-US" smtClean="0"/>
              <a:t>3/1/2025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610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574BDDD-E77C-4F65-80AE-A2B49D0566BE}" type="datetimeFigureOut">
              <a:rPr lang="en-US" smtClean="0"/>
              <a:t>3/1/2025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C689097-B4E2-4F9F-9CBE-5C04691F4EBF}"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527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fontScale="90000"/>
          </a:bodyPr>
          <a:lstStyle/>
          <a:p>
            <a:r>
              <a:rPr lang="en-US" dirty="0"/>
              <a:t>Course Project CEIS106</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fontScale="77500" lnSpcReduction="20000"/>
          </a:bodyPr>
          <a:lstStyle/>
          <a:p>
            <a:r>
              <a:rPr lang="en-US" sz="3200" dirty="0"/>
              <a:t>Operating Systems</a:t>
            </a:r>
          </a:p>
          <a:p>
            <a:r>
              <a:rPr lang="en-US" dirty="0"/>
              <a:t>Brandy Gailey</a:t>
            </a:r>
          </a:p>
          <a:p>
            <a:r>
              <a:rPr lang="en-US" dirty="0"/>
              <a:t>January 2025 session</a:t>
            </a:r>
          </a:p>
          <a:p>
            <a:r>
              <a:rPr lang="en-US" dirty="0"/>
              <a:t>Professor: Tom Walsh</a:t>
            </a: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Change script file permissions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2617" y="3531204"/>
            <a:ext cx="4171479" cy="1610643"/>
          </a:xfrm>
        </p:spPr>
        <p:txBody>
          <a:bodyPr vert="horz" lIns="91440" tIns="91440" rIns="91440" bIns="91440" rtlCol="0">
            <a:normAutofit/>
          </a:bodyPr>
          <a:lstStyle/>
          <a:p>
            <a:r>
              <a:rPr lang="en-US" sz="1600" cap="all"/>
              <a:t>Take a screenshot of the output in Step 5.</a:t>
            </a:r>
          </a:p>
        </p:txBody>
      </p:sp>
      <p:cxnSp>
        <p:nvCxnSpPr>
          <p:cNvPr id="19" name="Straight Connector 1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56C79E9A-D8EA-90C5-2445-BF7B9C78664A}"/>
              </a:ext>
            </a:extLst>
          </p:cNvPr>
          <p:cNvPicPr>
            <a:picLocks noChangeAspect="1"/>
          </p:cNvPicPr>
          <p:nvPr/>
        </p:nvPicPr>
        <p:blipFill>
          <a:blip r:embed="rId3"/>
          <a:stretch>
            <a:fillRect/>
          </a:stretch>
        </p:blipFill>
        <p:spPr>
          <a:xfrm>
            <a:off x="5903492" y="1216960"/>
            <a:ext cx="5943268" cy="3729400"/>
          </a:xfrm>
          <a:prstGeom prst="rect">
            <a:avLst/>
          </a:prstGeom>
        </p:spPr>
      </p:pic>
      <p:pic>
        <p:nvPicPr>
          <p:cNvPr id="21" name="Picture 2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3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Set the PATH variable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2617" y="3531204"/>
            <a:ext cx="4171479" cy="1610643"/>
          </a:xfrm>
        </p:spPr>
        <p:txBody>
          <a:bodyPr vert="horz" lIns="91440" tIns="91440" rIns="91440" bIns="91440" rtlCol="0">
            <a:normAutofit/>
          </a:bodyPr>
          <a:lstStyle/>
          <a:p>
            <a:r>
              <a:rPr lang="en-US" sz="1600" cap="all"/>
              <a:t>Take a screenshot of the output in Step 6.</a:t>
            </a:r>
          </a:p>
        </p:txBody>
      </p:sp>
      <p:cxnSp>
        <p:nvCxnSpPr>
          <p:cNvPr id="19" name="Straight Connector 1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C4DAE205-D4B7-A440-B3CE-E504AF936EE9}"/>
              </a:ext>
            </a:extLst>
          </p:cNvPr>
          <p:cNvPicPr>
            <a:picLocks noChangeAspect="1"/>
          </p:cNvPicPr>
          <p:nvPr/>
        </p:nvPicPr>
        <p:blipFill>
          <a:blip r:embed="rId3"/>
          <a:stretch>
            <a:fillRect/>
          </a:stretch>
        </p:blipFill>
        <p:spPr>
          <a:xfrm>
            <a:off x="5792959" y="1192156"/>
            <a:ext cx="6057279" cy="3679795"/>
          </a:xfrm>
          <a:prstGeom prst="rect">
            <a:avLst/>
          </a:prstGeom>
        </p:spPr>
      </p:pic>
      <p:pic>
        <p:nvPicPr>
          <p:cNvPr id="21" name="Picture 2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44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sz="3000"/>
              <a:t>Make the PATH variable permanent</a:t>
            </a:r>
          </a:p>
        </p:txBody>
      </p:sp>
      <p:sp>
        <p:nvSpPr>
          <p:cNvPr id="19" name="Rectangle 18">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1581" y="2015732"/>
            <a:ext cx="4172212" cy="3450613"/>
          </a:xfrm>
        </p:spPr>
        <p:txBody>
          <a:bodyPr vert="horz" lIns="91440" tIns="45720" rIns="91440" bIns="45720" rtlCol="0" anchor="t">
            <a:normAutofit/>
          </a:bodyPr>
          <a:lstStyle/>
          <a:p>
            <a:pPr indent="-228600">
              <a:buFont typeface="Arial" panose="020B0604020202020204" pitchFamily="34" charset="0"/>
              <a:buChar char="•"/>
            </a:pPr>
            <a:r>
              <a:rPr lang="en-US"/>
              <a:t>Run the </a:t>
            </a:r>
            <a:r>
              <a:rPr lang="en-US" i="1"/>
              <a:t>todolist</a:t>
            </a:r>
            <a:r>
              <a:rPr lang="en-US"/>
              <a:t> script before and after making the PATH variable permanent. Take a screenshot of both Terminal windows.</a:t>
            </a:r>
          </a:p>
        </p:txBody>
      </p:sp>
      <p:pic>
        <p:nvPicPr>
          <p:cNvPr id="4" name="Picture 3">
            <a:extLst>
              <a:ext uri="{FF2B5EF4-FFF2-40B4-BE49-F238E27FC236}">
                <a16:creationId xmlns:a16="http://schemas.microsoft.com/office/drawing/2014/main" id="{B106857F-9767-5D9D-F762-6FCD87FB91FE}"/>
              </a:ext>
            </a:extLst>
          </p:cNvPr>
          <p:cNvPicPr>
            <a:picLocks noChangeAspect="1"/>
          </p:cNvPicPr>
          <p:nvPr/>
        </p:nvPicPr>
        <p:blipFill>
          <a:blip r:embed="rId3"/>
          <a:stretch>
            <a:fillRect/>
          </a:stretch>
        </p:blipFill>
        <p:spPr>
          <a:xfrm>
            <a:off x="5863299" y="1135466"/>
            <a:ext cx="5915166" cy="3652614"/>
          </a:xfrm>
          <a:prstGeom prst="rect">
            <a:avLst/>
          </a:prstGeom>
        </p:spPr>
      </p:pic>
      <p:pic>
        <p:nvPicPr>
          <p:cNvPr id="21" name="Picture 20">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60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a:bodyPr>
          <a:lstStyle/>
          <a:p>
            <a:r>
              <a:rPr lang="en-US" sz="3200" dirty="0"/>
              <a:t>Operating Systems</a:t>
            </a:r>
          </a:p>
          <a:p>
            <a:r>
              <a:rPr lang="en-US" dirty="0"/>
              <a:t>Module 4 User and Group Management</a:t>
            </a:r>
          </a:p>
        </p:txBody>
      </p:sp>
    </p:spTree>
    <p:extLst>
      <p:ext uri="{BB962C8B-B14F-4D97-AF65-F5344CB8AC3E}">
        <p14:creationId xmlns:p14="http://schemas.microsoft.com/office/powerpoint/2010/main" val="399875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2587625" y="804863"/>
            <a:ext cx="9604375" cy="1049337"/>
          </a:xfrm>
        </p:spPr>
        <p:txBody>
          <a:bodyPr>
            <a:noAutofit/>
          </a:bodyPr>
          <a:lstStyle/>
          <a:p>
            <a:r>
              <a:rPr lang="en-US" sz="4000" dirty="0"/>
              <a:t>Add users and groups in CLI</a:t>
            </a:r>
          </a:p>
        </p:txBody>
      </p:sp>
      <p:pic>
        <p:nvPicPr>
          <p:cNvPr id="4" name="Picture 3">
            <a:extLst>
              <a:ext uri="{FF2B5EF4-FFF2-40B4-BE49-F238E27FC236}">
                <a16:creationId xmlns:a16="http://schemas.microsoft.com/office/drawing/2014/main" id="{51D687C4-D20D-70A8-83C8-4F59CC35EF77}"/>
              </a:ext>
            </a:extLst>
          </p:cNvPr>
          <p:cNvPicPr>
            <a:picLocks noChangeAspect="1"/>
          </p:cNvPicPr>
          <p:nvPr/>
        </p:nvPicPr>
        <p:blipFill>
          <a:blip r:embed="rId2"/>
          <a:stretch>
            <a:fillRect/>
          </a:stretch>
        </p:blipFill>
        <p:spPr>
          <a:xfrm>
            <a:off x="1911563" y="4592192"/>
            <a:ext cx="2019475" cy="175275"/>
          </a:xfrm>
          <a:prstGeom prst="rect">
            <a:avLst/>
          </a:prstGeom>
        </p:spPr>
      </p:pic>
      <p:graphicFrame>
        <p:nvGraphicFramePr>
          <p:cNvPr id="9" name="Text Placeholder 6">
            <a:extLst>
              <a:ext uri="{FF2B5EF4-FFF2-40B4-BE49-F238E27FC236}">
                <a16:creationId xmlns:a16="http://schemas.microsoft.com/office/drawing/2014/main" id="{2CFBD0FF-1567-64D2-A4F2-9431C6868125}"/>
              </a:ext>
            </a:extLst>
          </p:cNvPr>
          <p:cNvGraphicFramePr/>
          <p:nvPr>
            <p:extLst>
              <p:ext uri="{D42A27DB-BD31-4B8C-83A1-F6EECF244321}">
                <p14:modId xmlns:p14="http://schemas.microsoft.com/office/powerpoint/2010/main" val="3656416622"/>
              </p:ext>
            </p:extLst>
          </p:nvPr>
        </p:nvGraphicFramePr>
        <p:xfrm>
          <a:off x="1911563" y="1590517"/>
          <a:ext cx="8368874" cy="435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511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Test user and group settings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2617" y="3531204"/>
            <a:ext cx="4171479" cy="1610643"/>
          </a:xfrm>
        </p:spPr>
        <p:txBody>
          <a:bodyPr vert="horz" lIns="91440" tIns="91440" rIns="91440" bIns="91440" rtlCol="0">
            <a:normAutofit/>
          </a:bodyPr>
          <a:lstStyle/>
          <a:p>
            <a:r>
              <a:rPr lang="en-US" sz="1600" cap="all"/>
              <a:t>Take a screenshot of the output in Step 6.</a:t>
            </a:r>
          </a:p>
        </p:txBody>
      </p:sp>
      <p:cxnSp>
        <p:nvCxnSpPr>
          <p:cNvPr id="19" name="Straight Connector 1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C8A2D256-14A9-E231-743C-EDDFC2804EA9}"/>
              </a:ext>
            </a:extLst>
          </p:cNvPr>
          <p:cNvPicPr>
            <a:picLocks noChangeAspect="1"/>
          </p:cNvPicPr>
          <p:nvPr/>
        </p:nvPicPr>
        <p:blipFill>
          <a:blip r:embed="rId3"/>
          <a:stretch>
            <a:fillRect/>
          </a:stretch>
        </p:blipFill>
        <p:spPr>
          <a:xfrm>
            <a:off x="5883396" y="871587"/>
            <a:ext cx="5925604" cy="4399761"/>
          </a:xfrm>
          <a:prstGeom prst="rect">
            <a:avLst/>
          </a:prstGeom>
        </p:spPr>
      </p:pic>
      <p:pic>
        <p:nvPicPr>
          <p:cNvPr id="21" name="Picture 2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62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Add users in GUI</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2617" y="3531204"/>
            <a:ext cx="4171479" cy="1610643"/>
          </a:xfrm>
        </p:spPr>
        <p:txBody>
          <a:bodyPr vert="horz" lIns="91440" tIns="91440" rIns="91440" bIns="91440" rtlCol="0">
            <a:normAutofit/>
          </a:bodyPr>
          <a:lstStyle/>
          <a:p>
            <a:r>
              <a:rPr lang="en-US" sz="1600" cap="all"/>
              <a:t>Take a screenshot of the output in Step 9.</a:t>
            </a:r>
          </a:p>
        </p:txBody>
      </p:sp>
      <p:cxnSp>
        <p:nvCxnSpPr>
          <p:cNvPr id="20" name="Straight Connector 19">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0917535A-6FC4-4DBF-9541-7DCD8C5914D4}"/>
              </a:ext>
            </a:extLst>
          </p:cNvPr>
          <p:cNvPicPr>
            <a:picLocks noChangeAspect="1"/>
          </p:cNvPicPr>
          <p:nvPr/>
        </p:nvPicPr>
        <p:blipFill>
          <a:blip r:embed="rId3"/>
          <a:stretch>
            <a:fillRect/>
          </a:stretch>
        </p:blipFill>
        <p:spPr>
          <a:xfrm>
            <a:off x="5859253" y="978969"/>
            <a:ext cx="6097286" cy="3993722"/>
          </a:xfrm>
          <a:prstGeom prst="rect">
            <a:avLst/>
          </a:prstGeom>
        </p:spPr>
      </p:pic>
      <p:pic>
        <p:nvPicPr>
          <p:cNvPr id="22" name="Picture 21">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32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1579" y="804519"/>
            <a:ext cx="5550357" cy="1049235"/>
          </a:xfrm>
        </p:spPr>
        <p:txBody>
          <a:bodyPr vert="horz" lIns="91440" tIns="45720" rIns="91440" bIns="45720" rtlCol="0" anchor="t">
            <a:normAutofit/>
          </a:bodyPr>
          <a:lstStyle/>
          <a:p>
            <a:r>
              <a:rPr lang="en-US"/>
              <a:t>Remove users and groups</a:t>
            </a:r>
          </a:p>
        </p:txBody>
      </p:sp>
      <p:sp>
        <p:nvSpPr>
          <p:cNvPr id="20" name="Rectangle 19">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1579" y="2015732"/>
            <a:ext cx="5550357" cy="3450613"/>
          </a:xfrm>
        </p:spPr>
        <p:txBody>
          <a:bodyPr vert="horz" lIns="91440" tIns="45720" rIns="91440" bIns="45720" rtlCol="0" anchor="t">
            <a:normAutofit/>
          </a:bodyPr>
          <a:lstStyle/>
          <a:p>
            <a:pPr indent="-228600">
              <a:buFont typeface="Arial" panose="020B0604020202020204" pitchFamily="34" charset="0"/>
              <a:buChar char="•"/>
            </a:pPr>
            <a:r>
              <a:rPr lang="en-US"/>
              <a:t>Take a screenshot of the log on page with three user accounts.</a:t>
            </a:r>
          </a:p>
          <a:p>
            <a:pPr indent="-228600">
              <a:buFont typeface="Arial" panose="020B0604020202020204" pitchFamily="34" charset="0"/>
              <a:buChar char="•"/>
            </a:pPr>
            <a:r>
              <a:rPr lang="en-US"/>
              <a:t>Take a screenshot of the log on page with only your user account (i.e., student).</a:t>
            </a:r>
          </a:p>
        </p:txBody>
      </p:sp>
      <p:pic>
        <p:nvPicPr>
          <p:cNvPr id="4" name="Picture 3">
            <a:extLst>
              <a:ext uri="{FF2B5EF4-FFF2-40B4-BE49-F238E27FC236}">
                <a16:creationId xmlns:a16="http://schemas.microsoft.com/office/drawing/2014/main" id="{F80BDC6F-4912-2D56-B054-4780CEA74780}"/>
              </a:ext>
            </a:extLst>
          </p:cNvPr>
          <p:cNvPicPr>
            <a:picLocks noChangeAspect="1"/>
          </p:cNvPicPr>
          <p:nvPr/>
        </p:nvPicPr>
        <p:blipFill>
          <a:blip r:embed="rId3"/>
          <a:stretch>
            <a:fillRect/>
          </a:stretch>
        </p:blipFill>
        <p:spPr>
          <a:xfrm>
            <a:off x="7630328" y="481109"/>
            <a:ext cx="3761367" cy="2491906"/>
          </a:xfrm>
          <a:prstGeom prst="rect">
            <a:avLst/>
          </a:prstGeom>
        </p:spPr>
      </p:pic>
      <p:pic>
        <p:nvPicPr>
          <p:cNvPr id="6" name="Picture 5">
            <a:extLst>
              <a:ext uri="{FF2B5EF4-FFF2-40B4-BE49-F238E27FC236}">
                <a16:creationId xmlns:a16="http://schemas.microsoft.com/office/drawing/2014/main" id="{569CE5CC-AAB7-5C15-D0E4-B4ABA7B00FF9}"/>
              </a:ext>
            </a:extLst>
          </p:cNvPr>
          <p:cNvPicPr>
            <a:picLocks noChangeAspect="1"/>
          </p:cNvPicPr>
          <p:nvPr/>
        </p:nvPicPr>
        <p:blipFill>
          <a:blip r:embed="rId4"/>
          <a:stretch>
            <a:fillRect/>
          </a:stretch>
        </p:blipFill>
        <p:spPr>
          <a:xfrm>
            <a:off x="7485071" y="3138486"/>
            <a:ext cx="4051882" cy="2491907"/>
          </a:xfrm>
          <a:prstGeom prst="rect">
            <a:avLst/>
          </a:prstGeom>
        </p:spPr>
      </p:pic>
      <p:pic>
        <p:nvPicPr>
          <p:cNvPr id="22" name="Picture 21">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Picture Placeholder 5">
            <a:extLst>
              <a:ext uri="{FF2B5EF4-FFF2-40B4-BE49-F238E27FC236}">
                <a16:creationId xmlns:a16="http://schemas.microsoft.com/office/drawing/2014/main" id="{E6D10F4A-EF48-44E4-9E79-740983EE7B9D}"/>
              </a:ext>
            </a:extLst>
          </p:cNvPr>
          <p:cNvSpPr txBox="1">
            <a:spLocks/>
          </p:cNvSpPr>
          <p:nvPr/>
        </p:nvSpPr>
        <p:spPr>
          <a:xfrm>
            <a:off x="6313007" y="3375732"/>
            <a:ext cx="4354455" cy="2575557"/>
          </a:xfrm>
          <a:prstGeom prst="rect">
            <a:avLst/>
          </a:prstGeom>
        </p:spPr>
        <p:txBody>
          <a:bodyPr/>
          <a:lstStyle/>
          <a:p>
            <a:endParaRPr lang="en-US"/>
          </a:p>
        </p:txBody>
      </p:sp>
    </p:spTree>
    <p:extLst>
      <p:ext uri="{BB962C8B-B14F-4D97-AF65-F5344CB8AC3E}">
        <p14:creationId xmlns:p14="http://schemas.microsoft.com/office/powerpoint/2010/main" val="169791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a:bodyPr>
          <a:lstStyle/>
          <a:p>
            <a:r>
              <a:rPr lang="en-US" sz="3200" dirty="0"/>
              <a:t>Operating Systems</a:t>
            </a:r>
          </a:p>
          <a:p>
            <a:r>
              <a:rPr lang="en-US" dirty="0"/>
              <a:t>Module 5 Network Configuration</a:t>
            </a:r>
          </a:p>
        </p:txBody>
      </p:sp>
    </p:spTree>
    <p:extLst>
      <p:ext uri="{BB962C8B-B14F-4D97-AF65-F5344CB8AC3E}">
        <p14:creationId xmlns:p14="http://schemas.microsoft.com/office/powerpoint/2010/main" val="316009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0" y="739775"/>
            <a:ext cx="6662738" cy="785813"/>
          </a:xfrm>
        </p:spPr>
        <p:txBody>
          <a:bodyPr>
            <a:noAutofit/>
          </a:bodyPr>
          <a:lstStyle/>
          <a:p>
            <a:r>
              <a:rPr lang="en-US" sz="4000" dirty="0"/>
              <a:t>Discover host IP configurations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0" y="1852613"/>
            <a:ext cx="5322888" cy="4183062"/>
          </a:xfrm>
        </p:spPr>
        <p:txBody>
          <a:bodyPr>
            <a:normAutofit fontScale="70000" lnSpcReduction="20000"/>
          </a:bodyPr>
          <a:lstStyle/>
          <a:p>
            <a:r>
              <a:rPr lang="en-US" sz="1900" dirty="0"/>
              <a:t>1. What is the IP address of your Ubuntu machine?</a:t>
            </a:r>
          </a:p>
          <a:p>
            <a:r>
              <a:rPr lang="en-US" dirty="0"/>
              <a:t>Answer here:</a:t>
            </a:r>
          </a:p>
          <a:p>
            <a:r>
              <a:rPr lang="en-US" dirty="0"/>
              <a:t>192.168.107</a:t>
            </a:r>
          </a:p>
          <a:p>
            <a:r>
              <a:rPr lang="en-US" sz="1900" dirty="0"/>
              <a:t>2. What is the IP address of its default gateway?</a:t>
            </a:r>
          </a:p>
          <a:p>
            <a:r>
              <a:rPr lang="en-US" dirty="0"/>
              <a:t>Answer here:</a:t>
            </a:r>
          </a:p>
          <a:p>
            <a:r>
              <a:rPr lang="en-US" dirty="0"/>
              <a:t>192.168.1.1</a:t>
            </a:r>
          </a:p>
          <a:p>
            <a:r>
              <a:rPr lang="en-US" sz="1900" dirty="0"/>
              <a:t>3. What is the IP address of its DHCP server?</a:t>
            </a:r>
          </a:p>
          <a:p>
            <a:r>
              <a:rPr lang="en-US" dirty="0"/>
              <a:t>Answer here:</a:t>
            </a:r>
          </a:p>
          <a:p>
            <a:r>
              <a:rPr lang="en-US" sz="1900" dirty="0"/>
              <a:t>192.168.1.1</a:t>
            </a:r>
          </a:p>
          <a:p>
            <a:r>
              <a:rPr lang="en-US" sz="1900" dirty="0"/>
              <a:t>4. What is the IP address of its DNS server?</a:t>
            </a:r>
          </a:p>
          <a:p>
            <a:r>
              <a:rPr lang="en-US" dirty="0"/>
              <a:t>Answer here:</a:t>
            </a:r>
          </a:p>
          <a:p>
            <a:r>
              <a:rPr lang="en-US" dirty="0"/>
              <a:t>192.168.1.1</a:t>
            </a:r>
          </a:p>
          <a:p>
            <a:endParaRPr lang="en-US" dirty="0"/>
          </a:p>
          <a:p>
            <a:endParaRPr lang="en-US" dirty="0"/>
          </a:p>
        </p:txBody>
      </p:sp>
      <p:sp>
        <p:nvSpPr>
          <p:cNvPr id="3" name="Rectangle 2">
            <a:extLst>
              <a:ext uri="{FF2B5EF4-FFF2-40B4-BE49-F238E27FC236}">
                <a16:creationId xmlns:a16="http://schemas.microsoft.com/office/drawing/2014/main" id="{469D4493-CE69-4757-B37D-E2D6F2F806DF}"/>
              </a:ext>
            </a:extLst>
          </p:cNvPr>
          <p:cNvSpPr/>
          <p:nvPr/>
        </p:nvSpPr>
        <p:spPr>
          <a:xfrm>
            <a:off x="6169977" y="1791494"/>
            <a:ext cx="5060276" cy="400110"/>
          </a:xfrm>
          <a:prstGeom prst="rect">
            <a:avLst/>
          </a:prstGeom>
        </p:spPr>
        <p:txBody>
          <a:bodyPr wrap="square">
            <a:spAutoFit/>
          </a:bodyPr>
          <a:lstStyle/>
          <a:p>
            <a:r>
              <a:rPr lang="en-US" dirty="0"/>
              <a:t> </a:t>
            </a:r>
            <a:r>
              <a:rPr lang="en-US" sz="2000" dirty="0"/>
              <a:t>Take a screen capture of the output in Step 12.</a:t>
            </a:r>
          </a:p>
        </p:txBody>
      </p:sp>
      <p:pic>
        <p:nvPicPr>
          <p:cNvPr id="6" name="Picture 5">
            <a:extLst>
              <a:ext uri="{FF2B5EF4-FFF2-40B4-BE49-F238E27FC236}">
                <a16:creationId xmlns:a16="http://schemas.microsoft.com/office/drawing/2014/main" id="{B2F6F14C-B0FD-701C-B5CE-F5EB9BB92207}"/>
              </a:ext>
            </a:extLst>
          </p:cNvPr>
          <p:cNvPicPr>
            <a:picLocks noChangeAspect="1"/>
          </p:cNvPicPr>
          <p:nvPr/>
        </p:nvPicPr>
        <p:blipFill>
          <a:blip r:embed="rId2"/>
          <a:stretch>
            <a:fillRect/>
          </a:stretch>
        </p:blipFill>
        <p:spPr>
          <a:xfrm>
            <a:off x="6006211" y="2606243"/>
            <a:ext cx="5387807" cy="3234887"/>
          </a:xfrm>
          <a:prstGeom prst="rect">
            <a:avLst/>
          </a:prstGeom>
        </p:spPr>
      </p:pic>
    </p:spTree>
    <p:extLst>
      <p:ext uri="{BB962C8B-B14F-4D97-AF65-F5344CB8AC3E}">
        <p14:creationId xmlns:p14="http://schemas.microsoft.com/office/powerpoint/2010/main" val="335248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D311-B7A6-6207-798D-C1AB70B78C7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072BFB1D-0099-8DC6-2F13-37ACD8EB433D}"/>
              </a:ext>
            </a:extLst>
          </p:cNvPr>
          <p:cNvSpPr>
            <a:spLocks noGrp="1"/>
          </p:cNvSpPr>
          <p:nvPr>
            <p:ph idx="1"/>
          </p:nvPr>
        </p:nvSpPr>
        <p:spPr/>
        <p:txBody>
          <a:bodyPr/>
          <a:lstStyle/>
          <a:p>
            <a:r>
              <a:rPr lang="en-US" dirty="0"/>
              <a:t>This course covers operating system concepts by studying Windows, Linux, mobile, and virtual systems. It explores computing system architectures and devices, with an introduction to basic scripting.</a:t>
            </a:r>
          </a:p>
        </p:txBody>
      </p:sp>
    </p:spTree>
    <p:extLst>
      <p:ext uri="{BB962C8B-B14F-4D97-AF65-F5344CB8AC3E}">
        <p14:creationId xmlns:p14="http://schemas.microsoft.com/office/powerpoint/2010/main" val="4055147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bstract background">
            <a:extLst>
              <a:ext uri="{FF2B5EF4-FFF2-40B4-BE49-F238E27FC236}">
                <a16:creationId xmlns:a16="http://schemas.microsoft.com/office/drawing/2014/main" id="{605CD997-0ED0-9E0C-E0CE-38D224C2BAC1}"/>
              </a:ext>
            </a:extLst>
          </p:cNvPr>
          <p:cNvPicPr>
            <a:picLocks noChangeAspect="1"/>
          </p:cNvPicPr>
          <p:nvPr/>
        </p:nvPicPr>
        <p:blipFill>
          <a:blip r:embed="rId3">
            <a:duotone>
              <a:schemeClr val="bg2">
                <a:shade val="45000"/>
                <a:satMod val="135000"/>
              </a:schemeClr>
              <a:prstClr val="white"/>
            </a:duotone>
            <a:alphaModFix amt="50000"/>
          </a:blip>
          <a:srcRect t="6248" r="-1" b="-1"/>
          <a:stretch/>
        </p:blipFill>
        <p:spPr>
          <a:xfrm>
            <a:off x="305" y="10"/>
            <a:ext cx="12191695" cy="6857990"/>
          </a:xfrm>
          <a:prstGeom prst="rect">
            <a:avLst/>
          </a:prstGeom>
        </p:spPr>
      </p:pic>
      <p:cxnSp>
        <p:nvCxnSpPr>
          <p:cNvPr id="24" name="Straight Connector 23">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Manage network interfaces</a:t>
            </a:r>
          </a:p>
        </p:txBody>
      </p:sp>
      <p:sp>
        <p:nvSpPr>
          <p:cNvPr id="26" name="Rectangle 25">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1579" y="2015732"/>
            <a:ext cx="9603275" cy="3450613"/>
          </a:xfrm>
        </p:spPr>
        <p:txBody>
          <a:bodyPr vert="horz" lIns="91440" tIns="45720" rIns="91440" bIns="45720" rtlCol="0" anchor="t">
            <a:normAutofit/>
          </a:bodyPr>
          <a:lstStyle/>
          <a:p>
            <a:pPr marL="342900" indent="-228600">
              <a:lnSpc>
                <a:spcPct val="110000"/>
              </a:lnSpc>
              <a:buFont typeface="Arial" panose="020B0604020202020204" pitchFamily="34" charset="0"/>
              <a:buChar char="•"/>
            </a:pPr>
            <a:r>
              <a:rPr lang="en-US" sz="1100"/>
              <a:t>Which DHCP message is shown in the output of the </a:t>
            </a:r>
            <a:r>
              <a:rPr lang="en-US" sz="1100" b="1"/>
              <a:t>sudo dhclient –v –r eth0</a:t>
            </a:r>
            <a:r>
              <a:rPr lang="en-US" sz="1100"/>
              <a:t> command?</a:t>
            </a:r>
          </a:p>
          <a:p>
            <a:pPr indent="-228600">
              <a:lnSpc>
                <a:spcPct val="110000"/>
              </a:lnSpc>
              <a:buFont typeface="Arial" panose="020B0604020202020204" pitchFamily="34" charset="0"/>
              <a:buChar char="•"/>
            </a:pPr>
            <a:r>
              <a:rPr lang="en-US" sz="1100"/>
              <a:t>Answer here:</a:t>
            </a:r>
          </a:p>
          <a:p>
            <a:pPr indent="-228600">
              <a:lnSpc>
                <a:spcPct val="110000"/>
              </a:lnSpc>
              <a:buFont typeface="Arial" panose="020B0604020202020204" pitchFamily="34" charset="0"/>
              <a:buChar char="•"/>
            </a:pPr>
            <a:r>
              <a:rPr lang="en-US" sz="1100"/>
              <a:t>DHCPRLEASE</a:t>
            </a:r>
          </a:p>
          <a:p>
            <a:pPr indent="-228600">
              <a:lnSpc>
                <a:spcPct val="110000"/>
              </a:lnSpc>
              <a:buFont typeface="Arial" panose="020B0604020202020204" pitchFamily="34" charset="0"/>
              <a:buChar char="•"/>
            </a:pPr>
            <a:endParaRPr lang="en-US" sz="1100"/>
          </a:p>
          <a:p>
            <a:pPr indent="-228600">
              <a:lnSpc>
                <a:spcPct val="110000"/>
              </a:lnSpc>
              <a:buFont typeface="Arial" panose="020B0604020202020204" pitchFamily="34" charset="0"/>
              <a:buChar char="•"/>
            </a:pPr>
            <a:endParaRPr lang="en-US" sz="1100"/>
          </a:p>
          <a:p>
            <a:pPr indent="-228600">
              <a:lnSpc>
                <a:spcPct val="110000"/>
              </a:lnSpc>
              <a:buFont typeface="Arial" panose="020B0604020202020204" pitchFamily="34" charset="0"/>
              <a:buChar char="•"/>
            </a:pPr>
            <a:r>
              <a:rPr lang="en-US" sz="1100"/>
              <a:t>2. Which four DHCP messages are shown in the output of the </a:t>
            </a:r>
            <a:r>
              <a:rPr lang="en-US" sz="1100" b="1"/>
              <a:t>sudo dhclient –v eth0 </a:t>
            </a:r>
            <a:r>
              <a:rPr lang="en-US" sz="1100"/>
              <a:t>command?</a:t>
            </a:r>
          </a:p>
          <a:p>
            <a:pPr indent="-228600">
              <a:lnSpc>
                <a:spcPct val="110000"/>
              </a:lnSpc>
              <a:buFont typeface="Arial" panose="020B0604020202020204" pitchFamily="34" charset="0"/>
              <a:buChar char="•"/>
            </a:pPr>
            <a:r>
              <a:rPr lang="en-US" sz="1100"/>
              <a:t>Answer here:</a:t>
            </a:r>
          </a:p>
          <a:p>
            <a:pPr indent="-228600">
              <a:lnSpc>
                <a:spcPct val="110000"/>
              </a:lnSpc>
              <a:buFont typeface="Arial" panose="020B0604020202020204" pitchFamily="34" charset="0"/>
              <a:buChar char="•"/>
            </a:pPr>
            <a:r>
              <a:rPr lang="en-US" sz="1100"/>
              <a:t>DHCPDISCOVER</a:t>
            </a:r>
          </a:p>
          <a:p>
            <a:pPr indent="-228600">
              <a:lnSpc>
                <a:spcPct val="110000"/>
              </a:lnSpc>
              <a:buFont typeface="Arial" panose="020B0604020202020204" pitchFamily="34" charset="0"/>
              <a:buChar char="•"/>
            </a:pPr>
            <a:r>
              <a:rPr lang="en-US" sz="1100"/>
              <a:t>DHCPOFFER</a:t>
            </a:r>
          </a:p>
          <a:p>
            <a:pPr indent="-228600">
              <a:lnSpc>
                <a:spcPct val="110000"/>
              </a:lnSpc>
              <a:buFont typeface="Arial" panose="020B0604020202020204" pitchFamily="34" charset="0"/>
              <a:buChar char="•"/>
            </a:pPr>
            <a:r>
              <a:rPr lang="en-US" sz="1100"/>
              <a:t>DHCPREQUEST</a:t>
            </a:r>
          </a:p>
          <a:p>
            <a:pPr indent="-228600">
              <a:lnSpc>
                <a:spcPct val="110000"/>
              </a:lnSpc>
              <a:buFont typeface="Arial" panose="020B0604020202020204" pitchFamily="34" charset="0"/>
              <a:buChar char="•"/>
            </a:pPr>
            <a:r>
              <a:rPr lang="en-US" sz="1100"/>
              <a:t>DHCPACK</a:t>
            </a:r>
          </a:p>
          <a:p>
            <a:pPr indent="-228600">
              <a:lnSpc>
                <a:spcPct val="110000"/>
              </a:lnSpc>
              <a:buFont typeface="Arial" panose="020B0604020202020204" pitchFamily="34" charset="0"/>
              <a:buChar char="•"/>
            </a:pPr>
            <a:endParaRPr lang="en-US" sz="1100"/>
          </a:p>
        </p:txBody>
      </p:sp>
      <p:pic>
        <p:nvPicPr>
          <p:cNvPr id="28" name="Picture 27">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1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 name="Rectangle 30">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Use network utilities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2617" y="3531204"/>
            <a:ext cx="4171479" cy="1610643"/>
          </a:xfrm>
        </p:spPr>
        <p:txBody>
          <a:bodyPr vert="horz" lIns="91440" tIns="91440" rIns="91440" bIns="91440" rtlCol="0">
            <a:normAutofit/>
          </a:bodyPr>
          <a:lstStyle/>
          <a:p>
            <a:r>
              <a:rPr lang="en-US" sz="1600" cap="all"/>
              <a:t>Take a screen capture of the output in Step 7 and Step 8.</a:t>
            </a:r>
          </a:p>
        </p:txBody>
      </p:sp>
      <p:cxnSp>
        <p:nvCxnSpPr>
          <p:cNvPr id="33" name="Straight Connector 32">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3105DC11-47EE-CB1C-6C96-EA41AA6F911C}"/>
              </a:ext>
            </a:extLst>
          </p:cNvPr>
          <p:cNvPicPr>
            <a:picLocks noChangeAspect="1"/>
          </p:cNvPicPr>
          <p:nvPr/>
        </p:nvPicPr>
        <p:blipFill>
          <a:blip r:embed="rId3"/>
          <a:stretch>
            <a:fillRect/>
          </a:stretch>
        </p:blipFill>
        <p:spPr>
          <a:xfrm>
            <a:off x="5796312" y="1678075"/>
            <a:ext cx="6223703" cy="2473921"/>
          </a:xfrm>
          <a:prstGeom prst="rect">
            <a:avLst/>
          </a:prstGeom>
        </p:spPr>
      </p:pic>
      <p:pic>
        <p:nvPicPr>
          <p:cNvPr id="34" name="Picture 33">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164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964987" y="802298"/>
            <a:ext cx="9089865" cy="3822329"/>
          </a:xfrm>
        </p:spPr>
        <p:txBody>
          <a:bodyPr>
            <a:normAutofit/>
          </a:bodyPr>
          <a:lstStyle/>
          <a:p>
            <a:r>
              <a:rPr lang="en-US"/>
              <a:t>Course Project</a:t>
            </a:r>
            <a:br>
              <a:rPr lang="en-US"/>
            </a:br>
            <a:endParaRPr lang="en-US"/>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964988" y="4941662"/>
            <a:ext cx="9089864" cy="977621"/>
          </a:xfrm>
        </p:spPr>
        <p:txBody>
          <a:bodyPr>
            <a:normAutofit/>
          </a:bodyPr>
          <a:lstStyle/>
          <a:p>
            <a:r>
              <a:rPr lang="en-US"/>
              <a:t>Operating Systems</a:t>
            </a:r>
          </a:p>
          <a:p>
            <a:r>
              <a:rPr lang="en-US"/>
              <a:t>Module 6 System Performance Monitoring</a:t>
            </a:r>
            <a:endParaRPr lang="en-US" dirty="0"/>
          </a:p>
        </p:txBody>
      </p:sp>
    </p:spTree>
    <p:extLst>
      <p:ext uri="{BB962C8B-B14F-4D97-AF65-F5344CB8AC3E}">
        <p14:creationId xmlns:p14="http://schemas.microsoft.com/office/powerpoint/2010/main" val="280220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0" name="Picture 3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9" name="Rectangle 4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4476" y="1600199"/>
            <a:ext cx="3539266" cy="4297680"/>
          </a:xfrm>
        </p:spPr>
        <p:txBody>
          <a:bodyPr vert="horz" lIns="91440" tIns="45720" rIns="91440" bIns="45720" rtlCol="0" anchor="ctr">
            <a:normAutofit/>
          </a:bodyPr>
          <a:lstStyle/>
          <a:p>
            <a:r>
              <a:rPr lang="en-US" b="0" i="0" kern="1200" cap="all" dirty="0">
                <a:solidFill>
                  <a:schemeClr val="tx1"/>
                </a:solidFill>
                <a:effectLst/>
                <a:latin typeface="+mj-lt"/>
                <a:ea typeface="+mj-ea"/>
                <a:cs typeface="+mj-cs"/>
              </a:rPr>
              <a:t>Monitor Linux processes</a:t>
            </a:r>
          </a:p>
        </p:txBody>
      </p:sp>
      <p:cxnSp>
        <p:nvCxnSpPr>
          <p:cNvPr id="50" name="Straight Connector 4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924851" y="1600199"/>
            <a:ext cx="6130003" cy="4297680"/>
          </a:xfrm>
        </p:spPr>
        <p:txBody>
          <a:bodyPr vert="horz" lIns="91440" tIns="45720" rIns="91440" bIns="45720" rtlCol="0" anchor="ctr">
            <a:normAutofit/>
          </a:bodyPr>
          <a:lstStyle/>
          <a:p>
            <a:pPr indent="-228600">
              <a:lnSpc>
                <a:spcPct val="110000"/>
              </a:lnSpc>
              <a:buFont typeface="Arial" panose="020B0604020202020204" pitchFamily="34" charset="0"/>
              <a:buChar char="•"/>
            </a:pPr>
            <a:r>
              <a:rPr lang="en-US" sz="1500"/>
              <a:t>1. What is the default action of the </a:t>
            </a:r>
            <a:r>
              <a:rPr lang="en-US" sz="1500" i="1"/>
              <a:t>15 SIGTERM </a:t>
            </a:r>
            <a:r>
              <a:rPr lang="en-US" sz="1500"/>
              <a:t>kill signal?</a:t>
            </a:r>
          </a:p>
          <a:p>
            <a:pPr indent="-228600">
              <a:lnSpc>
                <a:spcPct val="110000"/>
              </a:lnSpc>
              <a:buFont typeface="Arial" panose="020B0604020202020204" pitchFamily="34" charset="0"/>
              <a:buChar char="•"/>
            </a:pPr>
            <a:r>
              <a:rPr lang="en-US" sz="1500"/>
              <a:t>Answer here: Kill the highlighted process.</a:t>
            </a:r>
          </a:p>
          <a:p>
            <a:pPr indent="-228600">
              <a:lnSpc>
                <a:spcPct val="110000"/>
              </a:lnSpc>
              <a:buFont typeface="Arial" panose="020B0604020202020204" pitchFamily="34" charset="0"/>
              <a:buChar char="•"/>
            </a:pPr>
            <a:endParaRPr lang="en-US" sz="1500"/>
          </a:p>
          <a:p>
            <a:pPr indent="-228600">
              <a:lnSpc>
                <a:spcPct val="110000"/>
              </a:lnSpc>
              <a:buFont typeface="Arial" panose="020B0604020202020204" pitchFamily="34" charset="0"/>
              <a:buChar char="•"/>
            </a:pPr>
            <a:r>
              <a:rPr lang="en-US" sz="1500"/>
              <a:t>2. In the System Monitor window, click on </a:t>
            </a:r>
            <a:r>
              <a:rPr lang="en-US" sz="1500" i="1"/>
              <a:t>% CPU </a:t>
            </a:r>
            <a:r>
              <a:rPr lang="en-US" sz="1500"/>
              <a:t>to sort the processes by CPU load. Which process shows the highest percentage of CPU usage?</a:t>
            </a:r>
          </a:p>
          <a:p>
            <a:pPr indent="-228600">
              <a:lnSpc>
                <a:spcPct val="110000"/>
              </a:lnSpc>
              <a:buFont typeface="Arial" panose="020B0604020202020204" pitchFamily="34" charset="0"/>
              <a:buChar char="•"/>
            </a:pPr>
            <a:r>
              <a:rPr lang="en-US" sz="1500"/>
              <a:t>Answer here: gnome-shell (GUI)</a:t>
            </a:r>
          </a:p>
          <a:p>
            <a:pPr indent="-228600">
              <a:lnSpc>
                <a:spcPct val="110000"/>
              </a:lnSpc>
              <a:buFont typeface="Arial" panose="020B0604020202020204" pitchFamily="34" charset="0"/>
              <a:buChar char="•"/>
            </a:pPr>
            <a:endParaRPr lang="en-US" sz="1500"/>
          </a:p>
          <a:p>
            <a:pPr indent="-228600">
              <a:lnSpc>
                <a:spcPct val="110000"/>
              </a:lnSpc>
              <a:buFont typeface="Arial" panose="020B0604020202020204" pitchFamily="34" charset="0"/>
              <a:buChar char="•"/>
            </a:pPr>
            <a:endParaRPr lang="en-US" sz="1500"/>
          </a:p>
          <a:p>
            <a:pPr indent="-228600">
              <a:lnSpc>
                <a:spcPct val="110000"/>
              </a:lnSpc>
              <a:buFont typeface="Arial" panose="020B0604020202020204" pitchFamily="34" charset="0"/>
              <a:buChar char="•"/>
            </a:pPr>
            <a:r>
              <a:rPr lang="en-US" sz="1500"/>
              <a:t>References:</a:t>
            </a:r>
          </a:p>
          <a:p>
            <a:pPr indent="-228600">
              <a:lnSpc>
                <a:spcPct val="110000"/>
              </a:lnSpc>
              <a:buFont typeface="Arial" panose="020B0604020202020204" pitchFamily="34" charset="0"/>
              <a:buChar char="•"/>
            </a:pPr>
            <a:r>
              <a:rPr lang="en-US" sz="1500"/>
              <a:t>1. Project assistance video</a:t>
            </a:r>
          </a:p>
          <a:p>
            <a:pPr indent="-228600">
              <a:lnSpc>
                <a:spcPct val="110000"/>
              </a:lnSpc>
              <a:buFont typeface="Arial" panose="020B0604020202020204" pitchFamily="34" charset="0"/>
              <a:buChar char="•"/>
            </a:pPr>
            <a:r>
              <a:rPr lang="en-US" sz="1500"/>
              <a:t>2.</a:t>
            </a:r>
          </a:p>
          <a:p>
            <a:pPr indent="-228600">
              <a:lnSpc>
                <a:spcPct val="110000"/>
              </a:lnSpc>
              <a:buFont typeface="Arial" panose="020B0604020202020204" pitchFamily="34" charset="0"/>
              <a:buChar char="•"/>
            </a:pPr>
            <a:endParaRPr lang="en-US" sz="1500"/>
          </a:p>
          <a:p>
            <a:pPr indent="-228600">
              <a:lnSpc>
                <a:spcPct val="110000"/>
              </a:lnSpc>
              <a:buFont typeface="Arial" panose="020B0604020202020204" pitchFamily="34" charset="0"/>
              <a:buChar char="•"/>
            </a:pPr>
            <a:endParaRPr lang="en-US" sz="1500"/>
          </a:p>
          <a:p>
            <a:pPr indent="-228600">
              <a:lnSpc>
                <a:spcPct val="110000"/>
              </a:lnSpc>
              <a:buFont typeface="Arial" panose="020B0604020202020204" pitchFamily="34" charset="0"/>
              <a:buChar char="•"/>
            </a:pPr>
            <a:endParaRPr lang="en-US" sz="1500"/>
          </a:p>
        </p:txBody>
      </p:sp>
    </p:spTree>
    <p:extLst>
      <p:ext uri="{BB962C8B-B14F-4D97-AF65-F5344CB8AC3E}">
        <p14:creationId xmlns:p14="http://schemas.microsoft.com/office/powerpoint/2010/main" val="94316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0" name="Picture 6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1" name="Straight Connector 7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3" name="Rectangle 72">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860612" y="1138228"/>
            <a:ext cx="3793685" cy="3858767"/>
          </a:xfrm>
        </p:spPr>
        <p:txBody>
          <a:bodyPr vert="horz" lIns="91440" tIns="45720" rIns="91440" bIns="45720" rtlCol="0" anchor="ctr">
            <a:normAutofit/>
          </a:bodyPr>
          <a:lstStyle/>
          <a:p>
            <a:r>
              <a:rPr lang="en-US" sz="3600" b="0" i="0" kern="1200" cap="all">
                <a:solidFill>
                  <a:schemeClr val="tx1"/>
                </a:solidFill>
                <a:effectLst/>
                <a:latin typeface="+mj-lt"/>
                <a:ea typeface="+mj-ea"/>
                <a:cs typeface="+mj-cs"/>
              </a:rPr>
              <a:t>Monitor user activities</a:t>
            </a:r>
          </a:p>
        </p:txBody>
      </p:sp>
      <p:grpSp>
        <p:nvGrpSpPr>
          <p:cNvPr id="75" name="Group 74">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76" name="Rectangle 75">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5584483" y="1138228"/>
            <a:ext cx="5440680" cy="3858768"/>
          </a:xfrm>
        </p:spPr>
        <p:txBody>
          <a:bodyPr vert="horz" lIns="91440" tIns="45720" rIns="91440" bIns="45720" rtlCol="0" anchor="ctr">
            <a:normAutofit/>
          </a:bodyPr>
          <a:lstStyle/>
          <a:p>
            <a:pPr>
              <a:lnSpc>
                <a:spcPct val="110000"/>
              </a:lnSpc>
            </a:pPr>
            <a:r>
              <a:rPr lang="en-US" sz="1100">
                <a:solidFill>
                  <a:srgbClr val="000000"/>
                </a:solidFill>
              </a:rPr>
              <a:t>Issue the </a:t>
            </a:r>
            <a:r>
              <a:rPr lang="en-US" sz="1100" b="1">
                <a:solidFill>
                  <a:srgbClr val="000000"/>
                </a:solidFill>
              </a:rPr>
              <a:t>sudo  accton  on </a:t>
            </a:r>
            <a:r>
              <a:rPr lang="en-US" sz="1100">
                <a:solidFill>
                  <a:srgbClr val="000000"/>
                </a:solidFill>
              </a:rPr>
              <a:t>command to turn on GNC accounting. Run the </a:t>
            </a:r>
            <a:r>
              <a:rPr lang="en-US" sz="1100" b="1">
                <a:solidFill>
                  <a:srgbClr val="000000"/>
                </a:solidFill>
              </a:rPr>
              <a:t>sudo  updatedb </a:t>
            </a:r>
            <a:r>
              <a:rPr lang="en-US" sz="1100">
                <a:solidFill>
                  <a:srgbClr val="000000"/>
                </a:solidFill>
              </a:rPr>
              <a:t>command. Enter </a:t>
            </a:r>
            <a:r>
              <a:rPr lang="en-US" sz="1100" b="1">
                <a:solidFill>
                  <a:srgbClr val="000000"/>
                </a:solidFill>
              </a:rPr>
              <a:t>lastcomm  updatedb</a:t>
            </a:r>
            <a:r>
              <a:rPr lang="en-US" sz="1100">
                <a:solidFill>
                  <a:srgbClr val="000000"/>
                </a:solidFill>
              </a:rPr>
              <a:t> to check if the </a:t>
            </a:r>
            <a:r>
              <a:rPr lang="en-US" sz="1100" i="1">
                <a:solidFill>
                  <a:srgbClr val="000000"/>
                </a:solidFill>
              </a:rPr>
              <a:t>updatedb</a:t>
            </a:r>
            <a:r>
              <a:rPr lang="en-US" sz="1100">
                <a:solidFill>
                  <a:srgbClr val="000000"/>
                </a:solidFill>
              </a:rPr>
              <a:t> command was executed before. Remember to turn off GNC accounting (</a:t>
            </a:r>
            <a:r>
              <a:rPr lang="en-US" sz="1100" b="1">
                <a:solidFill>
                  <a:srgbClr val="000000"/>
                </a:solidFill>
              </a:rPr>
              <a:t>sudo  accton  off</a:t>
            </a:r>
            <a:r>
              <a:rPr lang="en-US" sz="1100">
                <a:solidFill>
                  <a:srgbClr val="000000"/>
                </a:solidFill>
              </a:rPr>
              <a:t>) after answering the questions.</a:t>
            </a:r>
          </a:p>
          <a:p>
            <a:pPr>
              <a:lnSpc>
                <a:spcPct val="110000"/>
              </a:lnSpc>
            </a:pPr>
            <a:r>
              <a:rPr lang="en-US" sz="1100">
                <a:solidFill>
                  <a:srgbClr val="000000"/>
                </a:solidFill>
              </a:rPr>
              <a:t>1. What flag value is displayed in the output?</a:t>
            </a:r>
          </a:p>
          <a:p>
            <a:pPr>
              <a:lnSpc>
                <a:spcPct val="110000"/>
              </a:lnSpc>
            </a:pPr>
            <a:r>
              <a:rPr lang="en-US" sz="1100">
                <a:solidFill>
                  <a:srgbClr val="000000"/>
                </a:solidFill>
              </a:rPr>
              <a:t>Answer here: S – “super user”</a:t>
            </a:r>
          </a:p>
          <a:p>
            <a:pPr>
              <a:lnSpc>
                <a:spcPct val="110000"/>
              </a:lnSpc>
            </a:pPr>
            <a:endParaRPr lang="en-US" sz="1100">
              <a:solidFill>
                <a:srgbClr val="000000"/>
              </a:solidFill>
            </a:endParaRPr>
          </a:p>
          <a:p>
            <a:pPr>
              <a:lnSpc>
                <a:spcPct val="110000"/>
              </a:lnSpc>
            </a:pPr>
            <a:r>
              <a:rPr lang="en-US" sz="1100">
                <a:solidFill>
                  <a:srgbClr val="000000"/>
                </a:solidFill>
              </a:rPr>
              <a:t>2. Why is the name of the user who ran the processes shown as root, not student?</a:t>
            </a:r>
          </a:p>
          <a:p>
            <a:pPr>
              <a:lnSpc>
                <a:spcPct val="110000"/>
              </a:lnSpc>
            </a:pPr>
            <a:r>
              <a:rPr lang="en-US" sz="1100">
                <a:solidFill>
                  <a:srgbClr val="000000"/>
                </a:solidFill>
              </a:rPr>
              <a:t>Answer here: superuser – since we typed sudo in front of the command</a:t>
            </a:r>
          </a:p>
          <a:p>
            <a:pPr>
              <a:lnSpc>
                <a:spcPct val="110000"/>
              </a:lnSpc>
            </a:pPr>
            <a:endParaRPr lang="en-US" sz="1100">
              <a:solidFill>
                <a:srgbClr val="000000"/>
              </a:solidFill>
            </a:endParaRPr>
          </a:p>
          <a:p>
            <a:pPr>
              <a:lnSpc>
                <a:spcPct val="110000"/>
              </a:lnSpc>
            </a:pPr>
            <a:r>
              <a:rPr lang="en-US" sz="1100">
                <a:solidFill>
                  <a:srgbClr val="000000"/>
                </a:solidFill>
              </a:rPr>
              <a:t>References:</a:t>
            </a:r>
          </a:p>
          <a:p>
            <a:pPr>
              <a:lnSpc>
                <a:spcPct val="110000"/>
              </a:lnSpc>
            </a:pPr>
            <a:r>
              <a:rPr lang="en-US" sz="1100">
                <a:solidFill>
                  <a:srgbClr val="000000"/>
                </a:solidFill>
              </a:rPr>
              <a:t>1. Project assistance video</a:t>
            </a:r>
          </a:p>
          <a:p>
            <a:pPr>
              <a:lnSpc>
                <a:spcPct val="110000"/>
              </a:lnSpc>
            </a:pPr>
            <a:r>
              <a:rPr lang="en-US" sz="1100">
                <a:solidFill>
                  <a:srgbClr val="000000"/>
                </a:solidFill>
              </a:rPr>
              <a:t>2.</a:t>
            </a:r>
          </a:p>
        </p:txBody>
      </p:sp>
      <p:pic>
        <p:nvPicPr>
          <p:cNvPr id="79" name="Picture 78">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0" name="Straight Connector 7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239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100"/>
              <a:t>Monitor network bandwidth usage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2617" y="3531204"/>
            <a:ext cx="4171479" cy="1610643"/>
          </a:xfrm>
        </p:spPr>
        <p:txBody>
          <a:bodyPr vert="horz" lIns="91440" tIns="91440" rIns="91440" bIns="91440" rtlCol="0">
            <a:normAutofit/>
          </a:bodyPr>
          <a:lstStyle/>
          <a:p>
            <a:r>
              <a:rPr lang="en-US" sz="1600" cap="all"/>
              <a:t>Take a screenshot of the output in Step 4.</a:t>
            </a:r>
          </a:p>
        </p:txBody>
      </p:sp>
      <p:cxnSp>
        <p:nvCxnSpPr>
          <p:cNvPr id="20" name="Straight Connector 19">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22535E22-3441-99C0-3FD8-31E5CE3DF951}"/>
              </a:ext>
            </a:extLst>
          </p:cNvPr>
          <p:cNvPicPr>
            <a:picLocks noChangeAspect="1"/>
          </p:cNvPicPr>
          <p:nvPr/>
        </p:nvPicPr>
        <p:blipFill>
          <a:blip r:embed="rId3"/>
          <a:stretch>
            <a:fillRect/>
          </a:stretch>
        </p:blipFill>
        <p:spPr>
          <a:xfrm>
            <a:off x="5782911" y="568795"/>
            <a:ext cx="5782741" cy="4785218"/>
          </a:xfrm>
          <a:prstGeom prst="rect">
            <a:avLst/>
          </a:prstGeom>
        </p:spPr>
      </p:pic>
      <p:pic>
        <p:nvPicPr>
          <p:cNvPr id="22" name="Picture 21">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392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Rectangle 20">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33A92-0123-E2F8-8BA7-218BBC2B5D77}"/>
              </a:ext>
            </a:extLst>
          </p:cNvPr>
          <p:cNvSpPr>
            <a:spLocks noGrp="1"/>
          </p:cNvSpPr>
          <p:nvPr>
            <p:ph type="title"/>
          </p:nvPr>
        </p:nvSpPr>
        <p:spPr>
          <a:xfrm>
            <a:off x="1451579" y="1376053"/>
            <a:ext cx="9405891" cy="1002990"/>
          </a:xfrm>
        </p:spPr>
        <p:txBody>
          <a:bodyPr vert="horz" lIns="91440" tIns="45720" rIns="91440" bIns="45720" rtlCol="0" anchor="ctr">
            <a:normAutofit/>
          </a:bodyPr>
          <a:lstStyle/>
          <a:p>
            <a:pPr algn="ctr"/>
            <a:r>
              <a:rPr lang="en-US" sz="3200" b="0" i="0" kern="1200" cap="all" dirty="0">
                <a:solidFill>
                  <a:schemeClr val="tx1"/>
                </a:solidFill>
                <a:effectLst/>
                <a:latin typeface="+mj-lt"/>
                <a:ea typeface="+mj-ea"/>
                <a:cs typeface="+mj-cs"/>
              </a:rPr>
              <a:t>Challenges</a:t>
            </a:r>
          </a:p>
        </p:txBody>
      </p:sp>
      <p:sp>
        <p:nvSpPr>
          <p:cNvPr id="4" name="Text Placeholder 3">
            <a:extLst>
              <a:ext uri="{FF2B5EF4-FFF2-40B4-BE49-F238E27FC236}">
                <a16:creationId xmlns:a16="http://schemas.microsoft.com/office/drawing/2014/main" id="{D4688E46-49E4-95C9-532B-CBAB6263E5F0}"/>
              </a:ext>
            </a:extLst>
          </p:cNvPr>
          <p:cNvSpPr>
            <a:spLocks noGrp="1"/>
          </p:cNvSpPr>
          <p:nvPr>
            <p:ph type="body" sz="half" idx="2"/>
          </p:nvPr>
        </p:nvSpPr>
        <p:spPr>
          <a:xfrm>
            <a:off x="1451579" y="2464991"/>
            <a:ext cx="9405891" cy="2403571"/>
          </a:xfrm>
        </p:spPr>
        <p:txBody>
          <a:bodyPr vert="horz" lIns="91440" tIns="45720" rIns="91440" bIns="45720" rtlCol="0" anchor="t">
            <a:normAutofit/>
          </a:bodyPr>
          <a:lstStyle/>
          <a:p>
            <a:pPr indent="-228600">
              <a:buFont typeface="Arial" panose="020B0604020202020204" pitchFamily="34" charset="0"/>
              <a:buChar char="•"/>
            </a:pPr>
            <a:r>
              <a:rPr lang="en-US" dirty="0"/>
              <a:t>The most challenging part of this course was getting comfortable with the command line interface (CLI).  Additionally, understanding the Linux filesystem hierarchy, file permissions, and mastering essential tools and commands often presents a steep learning curve. However, I know that with practice and persistence, these challenges will become more manageable.</a:t>
            </a:r>
          </a:p>
        </p:txBody>
      </p:sp>
      <p:pic>
        <p:nvPicPr>
          <p:cNvPr id="27" name="Picture 26">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697060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939889C2-2501-8FCE-C903-DDC60AB216C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3293D6B-788E-B82A-EC68-7BDBB071E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E44FB03E-3243-8B7B-683A-325E8DC58B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3C8A2F5D-0F06-A271-E510-8CDFE46F8B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533488-D30F-1640-4E6F-638DE06B73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63207E7F-7C3B-F0B1-7B2D-542AD5CAD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4CA840-E802-D84A-8034-81B7DC7D2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Rectangle 20">
            <a:extLst>
              <a:ext uri="{FF2B5EF4-FFF2-40B4-BE49-F238E27FC236}">
                <a16:creationId xmlns:a16="http://schemas.microsoft.com/office/drawing/2014/main" id="{11BD863E-81A7-9DF9-BC15-42C621CBF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128757B-04DB-A8B0-95BC-1EA521CBC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97F2AF-E2C6-B5E9-BDA3-0B25105BB4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33D9E-9465-1C4D-D665-4DAF4E2B0CBB}"/>
              </a:ext>
            </a:extLst>
          </p:cNvPr>
          <p:cNvSpPr>
            <a:spLocks noGrp="1"/>
          </p:cNvSpPr>
          <p:nvPr>
            <p:ph type="title"/>
          </p:nvPr>
        </p:nvSpPr>
        <p:spPr>
          <a:xfrm>
            <a:off x="1451579" y="1376053"/>
            <a:ext cx="9405891" cy="1002990"/>
          </a:xfrm>
        </p:spPr>
        <p:txBody>
          <a:bodyPr vert="horz" lIns="91440" tIns="45720" rIns="91440" bIns="45720" rtlCol="0" anchor="ctr">
            <a:normAutofit/>
          </a:bodyPr>
          <a:lstStyle/>
          <a:p>
            <a:pPr algn="ctr"/>
            <a:r>
              <a:rPr lang="en-US" dirty="0"/>
              <a:t>Career skills obtained</a:t>
            </a:r>
            <a:endParaRPr lang="en-US" sz="3200" b="0" i="0" kern="1200" cap="all" dirty="0">
              <a:solidFill>
                <a:schemeClr val="tx1"/>
              </a:solidFill>
              <a:effectLst/>
              <a:latin typeface="+mj-lt"/>
              <a:ea typeface="+mj-ea"/>
              <a:cs typeface="+mj-cs"/>
            </a:endParaRPr>
          </a:p>
        </p:txBody>
      </p:sp>
      <p:sp>
        <p:nvSpPr>
          <p:cNvPr id="4" name="Text Placeholder 3">
            <a:extLst>
              <a:ext uri="{FF2B5EF4-FFF2-40B4-BE49-F238E27FC236}">
                <a16:creationId xmlns:a16="http://schemas.microsoft.com/office/drawing/2014/main" id="{E20EE553-5BEC-9BA9-34D2-C9ED1838BCE6}"/>
              </a:ext>
            </a:extLst>
          </p:cNvPr>
          <p:cNvSpPr>
            <a:spLocks noGrp="1"/>
          </p:cNvSpPr>
          <p:nvPr>
            <p:ph type="body" sz="half" idx="2"/>
          </p:nvPr>
        </p:nvSpPr>
        <p:spPr>
          <a:xfrm>
            <a:off x="1451579" y="2464991"/>
            <a:ext cx="9405891" cy="2403571"/>
          </a:xfrm>
        </p:spPr>
        <p:txBody>
          <a:bodyPr vert="horz" lIns="91440" tIns="45720" rIns="91440" bIns="45720" rtlCol="0" anchor="t">
            <a:normAutofit/>
          </a:bodyPr>
          <a:lstStyle/>
          <a:p>
            <a:pPr indent="-228600">
              <a:buFont typeface="Arial" panose="020B0604020202020204" pitchFamily="34" charset="0"/>
              <a:buChar char="•"/>
            </a:pPr>
            <a:r>
              <a:rPr lang="en-US" dirty="0"/>
              <a:t>Learning about Linux Shell Scripts, User and Group Management, System Monitoring, and the Linux Filesystem Hierarchy has helped me improve with coding. I’ve also improved at working with Linux systems, solving problems, writing shell scripts, watching how systems perform, and organizing files. These are important skills for anyone in IT and have prepared me for a future career in system administration.</a:t>
            </a:r>
          </a:p>
        </p:txBody>
      </p:sp>
      <p:pic>
        <p:nvPicPr>
          <p:cNvPr id="27" name="Picture 26">
            <a:extLst>
              <a:ext uri="{FF2B5EF4-FFF2-40B4-BE49-F238E27FC236}">
                <a16:creationId xmlns:a16="http://schemas.microsoft.com/office/drawing/2014/main" id="{FDE31968-3855-6D20-ECBA-3E26757630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409437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791735FF-2242-520B-1165-74A7185FA06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E956D9E-48C3-B984-230B-DD036274D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F1C6195C-696A-C761-E73C-57E43C2D9E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581BD6F6-BFD3-0085-4A8A-E8843E6D2D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126461-AEAD-5D73-C8D2-6F498FB10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B9E204F3-3D83-157B-A434-3EB4DE924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921963D-9541-5C29-7D7C-5D7B18D74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Rectangle 20">
            <a:extLst>
              <a:ext uri="{FF2B5EF4-FFF2-40B4-BE49-F238E27FC236}">
                <a16:creationId xmlns:a16="http://schemas.microsoft.com/office/drawing/2014/main" id="{5C72ED3B-DD97-092E-FC4C-A9E4B102E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9A53685-5333-9863-4153-92DF68AF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C886E4-D487-5AD7-513D-DB785CC7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0778A-61AD-F4FB-ADA4-8F5649909B71}"/>
              </a:ext>
            </a:extLst>
          </p:cNvPr>
          <p:cNvSpPr>
            <a:spLocks noGrp="1"/>
          </p:cNvSpPr>
          <p:nvPr>
            <p:ph type="title"/>
          </p:nvPr>
        </p:nvSpPr>
        <p:spPr>
          <a:xfrm>
            <a:off x="1451579" y="1376053"/>
            <a:ext cx="9405891" cy="1002990"/>
          </a:xfrm>
        </p:spPr>
        <p:txBody>
          <a:bodyPr vert="horz" lIns="91440" tIns="45720" rIns="91440" bIns="45720" rtlCol="0" anchor="ctr">
            <a:normAutofit/>
          </a:bodyPr>
          <a:lstStyle/>
          <a:p>
            <a:pPr algn="ctr"/>
            <a:r>
              <a:rPr lang="en-US" sz="3200" b="0" i="0" kern="1200" cap="all" dirty="0">
                <a:solidFill>
                  <a:schemeClr val="tx1"/>
                </a:solidFill>
                <a:effectLst/>
                <a:latin typeface="+mj-lt"/>
                <a:ea typeface="+mj-ea"/>
                <a:cs typeface="+mj-cs"/>
              </a:rPr>
              <a:t>Conclusion</a:t>
            </a:r>
          </a:p>
        </p:txBody>
      </p:sp>
      <p:sp>
        <p:nvSpPr>
          <p:cNvPr id="4" name="Text Placeholder 3">
            <a:extLst>
              <a:ext uri="{FF2B5EF4-FFF2-40B4-BE49-F238E27FC236}">
                <a16:creationId xmlns:a16="http://schemas.microsoft.com/office/drawing/2014/main" id="{F6745582-9C09-6C42-9A54-388117A2ABC7}"/>
              </a:ext>
            </a:extLst>
          </p:cNvPr>
          <p:cNvSpPr>
            <a:spLocks noGrp="1"/>
          </p:cNvSpPr>
          <p:nvPr>
            <p:ph type="body" sz="half" idx="2"/>
          </p:nvPr>
        </p:nvSpPr>
        <p:spPr>
          <a:xfrm>
            <a:off x="1451579" y="2464991"/>
            <a:ext cx="9405891" cy="2403571"/>
          </a:xfrm>
        </p:spPr>
        <p:txBody>
          <a:bodyPr vert="horz" lIns="91440" tIns="45720" rIns="91440" bIns="45720" rtlCol="0" anchor="t">
            <a:normAutofit/>
          </a:bodyPr>
          <a:lstStyle/>
          <a:p>
            <a:pPr indent="-228600">
              <a:buFont typeface="Arial" panose="020B0604020202020204" pitchFamily="34" charset="0"/>
              <a:buChar char="•"/>
            </a:pPr>
            <a:r>
              <a:rPr lang="en-US" dirty="0"/>
              <a:t>In conclusion, this course has allowed me to get a feel of what to expect when working in the Linux operating system. I learned how to manage user accounts and groups, write special scripts to make tasks easier, watch how the system works, and move around in the Linux computer system. These skills gave me a good </a:t>
            </a:r>
            <a:r>
              <a:rPr lang="en-US"/>
              <a:t>start for </a:t>
            </a:r>
            <a:r>
              <a:rPr lang="en-US" dirty="0"/>
              <a:t>in the future.</a:t>
            </a:r>
          </a:p>
        </p:txBody>
      </p:sp>
      <p:pic>
        <p:nvPicPr>
          <p:cNvPr id="27" name="Picture 26">
            <a:extLst>
              <a:ext uri="{FF2B5EF4-FFF2-40B4-BE49-F238E27FC236}">
                <a16:creationId xmlns:a16="http://schemas.microsoft.com/office/drawing/2014/main" id="{81F87E86-8EAC-E8EF-E180-95412CC9B5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64227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a:bodyPr>
          <a:lstStyle/>
          <a:p>
            <a:r>
              <a:rPr lang="en-US" sz="3200" dirty="0"/>
              <a:t>Operating Systems</a:t>
            </a:r>
          </a:p>
          <a:p>
            <a:r>
              <a:rPr lang="en-US" dirty="0"/>
              <a:t>Module 2 Linux Filesystem Hierarchy</a:t>
            </a:r>
          </a:p>
        </p:txBody>
      </p:sp>
    </p:spTree>
    <p:extLst>
      <p:ext uri="{BB962C8B-B14F-4D97-AF65-F5344CB8AC3E}">
        <p14:creationId xmlns:p14="http://schemas.microsoft.com/office/powerpoint/2010/main" val="53864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8" name="Picture 47">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9" name="Straight Connector 48">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3" name="Rectangle 52">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Navigate the Linux filesystem tree</a:t>
            </a:r>
          </a:p>
        </p:txBody>
      </p:sp>
      <p:cxnSp>
        <p:nvCxnSpPr>
          <p:cNvPr id="55" name="Straight Connector 54">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7" name="Rectangle 56">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45" name="Text Placeholder 6">
            <a:extLst>
              <a:ext uri="{FF2B5EF4-FFF2-40B4-BE49-F238E27FC236}">
                <a16:creationId xmlns:a16="http://schemas.microsoft.com/office/drawing/2014/main" id="{DC3D2722-ADDC-E580-F324-81AFC192D263}"/>
              </a:ext>
            </a:extLst>
          </p:cNvPr>
          <p:cNvGraphicFramePr/>
          <p:nvPr>
            <p:extLst>
              <p:ext uri="{D42A27DB-BD31-4B8C-83A1-F6EECF244321}">
                <p14:modId xmlns:p14="http://schemas.microsoft.com/office/powerpoint/2010/main" val="919819226"/>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47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1580" y="804520"/>
            <a:ext cx="4176511" cy="1049235"/>
          </a:xfrm>
        </p:spPr>
        <p:txBody>
          <a:bodyPr vert="horz" lIns="91440" tIns="45720" rIns="91440" bIns="45720" rtlCol="0" anchor="t">
            <a:normAutofit/>
          </a:bodyPr>
          <a:lstStyle/>
          <a:p>
            <a:pPr>
              <a:spcAft>
                <a:spcPts val="1200"/>
              </a:spcAft>
            </a:pPr>
            <a:r>
              <a:rPr lang="en-US"/>
              <a:t>Create directories and files</a:t>
            </a:r>
          </a:p>
        </p:txBody>
      </p:sp>
      <p:sp>
        <p:nvSpPr>
          <p:cNvPr id="26" name="Rectangle 2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1581" y="2015732"/>
            <a:ext cx="4172212" cy="3450613"/>
          </a:xfrm>
        </p:spPr>
        <p:txBody>
          <a:bodyPr vert="horz" lIns="91440" tIns="45720" rIns="91440" bIns="45720" rtlCol="0" anchor="t">
            <a:normAutofit/>
          </a:bodyPr>
          <a:lstStyle/>
          <a:p>
            <a:pPr indent="-228600">
              <a:buFont typeface="Arial" panose="020B0604020202020204" pitchFamily="34" charset="0"/>
              <a:buChar char="•"/>
            </a:pPr>
            <a:r>
              <a:rPr lang="en-US"/>
              <a:t>Take a screenshot of the output in Steps 5 and 6.</a:t>
            </a:r>
          </a:p>
          <a:p>
            <a:pPr indent="-228600">
              <a:buFont typeface="Arial" panose="020B0604020202020204" pitchFamily="34" charset="0"/>
              <a:buChar char="•"/>
            </a:pPr>
            <a:endParaRPr lang="en-US"/>
          </a:p>
        </p:txBody>
      </p:sp>
      <p:pic>
        <p:nvPicPr>
          <p:cNvPr id="14" name="Picture Placeholder 13" descr="A computer screen shot of a program&#10;&#10;Description automatically generated">
            <a:extLst>
              <a:ext uri="{FF2B5EF4-FFF2-40B4-BE49-F238E27FC236}">
                <a16:creationId xmlns:a16="http://schemas.microsoft.com/office/drawing/2014/main" id="{F74A1B5E-B65E-7513-6E77-951BC5C3DD0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369" t="-98" r="8981" b="98"/>
          <a:stretch/>
        </p:blipFill>
        <p:spPr>
          <a:xfrm>
            <a:off x="5948146" y="1105324"/>
            <a:ext cx="5920913" cy="3788222"/>
          </a:xfrm>
          <a:prstGeom prst="rect">
            <a:avLst/>
          </a:prstGeom>
        </p:spPr>
      </p:pic>
      <p:pic>
        <p:nvPicPr>
          <p:cNvPr id="28" name="Picture 2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61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2616" y="962902"/>
            <a:ext cx="4176384" cy="2380828"/>
          </a:xfrm>
        </p:spPr>
        <p:txBody>
          <a:bodyPr vert="horz" lIns="91440" tIns="45720" rIns="91440" bIns="0" rtlCol="0" anchor="b">
            <a:normAutofit/>
          </a:bodyPr>
          <a:lstStyle/>
          <a:p>
            <a:pPr>
              <a:spcAft>
                <a:spcPts val="1200"/>
              </a:spcAft>
            </a:pPr>
            <a:r>
              <a:rPr lang="en-US" sz="4100"/>
              <a:t>Copy and remove directories and files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2617" y="3531204"/>
            <a:ext cx="4171479" cy="1610643"/>
          </a:xfrm>
        </p:spPr>
        <p:txBody>
          <a:bodyPr vert="horz" lIns="91440" tIns="91440" rIns="91440" bIns="91440" rtlCol="0">
            <a:normAutofit/>
          </a:bodyPr>
          <a:lstStyle/>
          <a:p>
            <a:r>
              <a:rPr lang="en-US" sz="1600" cap="all"/>
              <a:t>Take a screenshot of the output in Step 3.</a:t>
            </a:r>
          </a:p>
        </p:txBody>
      </p:sp>
      <p:cxnSp>
        <p:nvCxnSpPr>
          <p:cNvPr id="19" name="Straight Connector 1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Placeholder 3" descr="A screenshot of a computer">
            <a:extLst>
              <a:ext uri="{FF2B5EF4-FFF2-40B4-BE49-F238E27FC236}">
                <a16:creationId xmlns:a16="http://schemas.microsoft.com/office/drawing/2014/main" id="{4ADAFB23-7D4A-4675-B9CC-A4987C22D20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6" b="36"/>
          <a:stretch>
            <a:fillRect/>
          </a:stretch>
        </p:blipFill>
        <p:spPr>
          <a:xfrm>
            <a:off x="5933637" y="1065127"/>
            <a:ext cx="5882669" cy="3997334"/>
          </a:xfrm>
          <a:prstGeom prst="rect">
            <a:avLst/>
          </a:prstGeom>
        </p:spPr>
      </p:pic>
      <p:pic>
        <p:nvPicPr>
          <p:cNvPr id="21" name="Picture 2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14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2616" y="962902"/>
            <a:ext cx="4176384" cy="2380828"/>
          </a:xfrm>
        </p:spPr>
        <p:txBody>
          <a:bodyPr vert="horz" lIns="91440" tIns="45720" rIns="91440" bIns="0" rtlCol="0" anchor="b">
            <a:normAutofit/>
          </a:bodyPr>
          <a:lstStyle/>
          <a:p>
            <a:pPr>
              <a:spcAft>
                <a:spcPts val="1200"/>
              </a:spcAft>
            </a:pPr>
            <a:r>
              <a:rPr lang="en-US" sz="4800"/>
              <a:t>Locate directories and files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52617" y="3531204"/>
            <a:ext cx="4171479" cy="1610643"/>
          </a:xfrm>
        </p:spPr>
        <p:txBody>
          <a:bodyPr vert="horz" lIns="91440" tIns="91440" rIns="91440" bIns="91440" rtlCol="0">
            <a:normAutofit/>
          </a:bodyPr>
          <a:lstStyle/>
          <a:p>
            <a:r>
              <a:rPr lang="en-US" sz="1600" cap="all"/>
              <a:t>Take a screenshot of the output in Steps 5 and 6.</a:t>
            </a:r>
          </a:p>
        </p:txBody>
      </p:sp>
      <p:cxnSp>
        <p:nvCxnSpPr>
          <p:cNvPr id="19" name="Straight Connector 18">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Placeholder 3" descr="A screenshot of a computer program&#10;&#10;Description automatically generated">
            <a:extLst>
              <a:ext uri="{FF2B5EF4-FFF2-40B4-BE49-F238E27FC236}">
                <a16:creationId xmlns:a16="http://schemas.microsoft.com/office/drawing/2014/main" id="{B92307C4-F8C8-40CC-E84D-B33B9A16417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97" r="297"/>
          <a:stretch>
            <a:fillRect/>
          </a:stretch>
        </p:blipFill>
        <p:spPr>
          <a:xfrm>
            <a:off x="5943686" y="1028004"/>
            <a:ext cx="5798776" cy="3952146"/>
          </a:xfrm>
          <a:prstGeom prst="rect">
            <a:avLst/>
          </a:prstGeom>
        </p:spPr>
      </p:pic>
      <p:pic>
        <p:nvPicPr>
          <p:cNvPr id="21" name="Picture 20">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349485"/>
            <a:ext cx="9144000" cy="1655762"/>
          </a:xfrm>
        </p:spPr>
        <p:txBody>
          <a:bodyPr>
            <a:normAutofit/>
          </a:bodyPr>
          <a:lstStyle/>
          <a:p>
            <a:r>
              <a:rPr lang="en-US" sz="3200" dirty="0"/>
              <a:t>Operating Systems</a:t>
            </a:r>
          </a:p>
          <a:p>
            <a:r>
              <a:rPr lang="en-US" dirty="0"/>
              <a:t>Module 3 Linux Shell Scripts</a:t>
            </a:r>
          </a:p>
        </p:txBody>
      </p:sp>
    </p:spTree>
    <p:extLst>
      <p:ext uri="{BB962C8B-B14F-4D97-AF65-F5344CB8AC3E}">
        <p14:creationId xmlns:p14="http://schemas.microsoft.com/office/powerpoint/2010/main" val="323714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1" name="Picture 4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4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4800"/>
              <a:t>Create a shell script</a:t>
            </a:r>
          </a:p>
        </p:txBody>
      </p:sp>
      <p:cxnSp>
        <p:nvCxnSpPr>
          <p:cNvPr id="46" name="Straight Connector 45">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7" name="Picture 46">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8" name="Straight Connector 47">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Text Placeholder 6">
            <a:extLst>
              <a:ext uri="{FF2B5EF4-FFF2-40B4-BE49-F238E27FC236}">
                <a16:creationId xmlns:a16="http://schemas.microsoft.com/office/drawing/2014/main" id="{BCDA622C-EF93-C7ED-D08C-072C5A941FE8}"/>
              </a:ext>
            </a:extLst>
          </p:cNvPr>
          <p:cNvGraphicFramePr/>
          <p:nvPr>
            <p:extLst>
              <p:ext uri="{D42A27DB-BD31-4B8C-83A1-F6EECF244321}">
                <p14:modId xmlns:p14="http://schemas.microsoft.com/office/powerpoint/2010/main" val="124197186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95089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f1a4acc4b85180fe6975a37171a89f22">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d88427010be71365af5c7bdb809d71bb"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f681fcbd-d5a2-4336-a092-82e7af704741" xsi:nil="true"/>
    <_ip_UnifiedCompliancePolicyUIAction xmlns="http://schemas.microsoft.com/sharepoint/v3" xsi:nil="true"/>
    <MigrationWizIdDocumentLibraryPermissions xmlns="f681fcbd-d5a2-4336-a092-82e7af704741" xsi:nil="true"/>
    <MigrationWizIdPermissionLevels xmlns="f681fcbd-d5a2-4336-a092-82e7af704741" xsi:nil="true"/>
    <MigrationWizId xmlns="f681fcbd-d5a2-4336-a092-82e7af704741" xsi:nil="true"/>
    <_ip_UnifiedCompliancePolicyProperties xmlns="http://schemas.microsoft.com/sharepoint/v3" xsi:nil="true"/>
    <MigrationWizIdSecurityGroups xmlns="f681fcbd-d5a2-4336-a092-82e7af704741" xsi:nil="true"/>
  </documentManagement>
</p:properties>
</file>

<file path=customXml/itemProps1.xml><?xml version="1.0" encoding="utf-8"?>
<ds:datastoreItem xmlns:ds="http://schemas.openxmlformats.org/officeDocument/2006/customXml" ds:itemID="{36553AF5-258F-41BE-BCB0-58C2BB724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76A087-F172-46B9-A2DB-782D42C9C284}">
  <ds:schemaRefs>
    <ds:schemaRef ds:uri="http://schemas.microsoft.com/sharepoint/v3/contenttype/forms"/>
  </ds:schemaRefs>
</ds:datastoreItem>
</file>

<file path=customXml/itemProps3.xml><?xml version="1.0" encoding="utf-8"?>
<ds:datastoreItem xmlns:ds="http://schemas.openxmlformats.org/officeDocument/2006/customXml" ds:itemID="{F19C8190-CE04-4B04-BDD3-98C89D360309}">
  <ds:schemaRefs>
    <ds:schemaRef ds:uri="http://purl.org/dc/elements/1.1/"/>
    <ds:schemaRef ds:uri="http://www.w3.org/XML/1998/namespace"/>
    <ds:schemaRef ds:uri="http://schemas.microsoft.com/office/2006/metadata/properties"/>
    <ds:schemaRef ds:uri="http://purl.org/dc/terms/"/>
    <ds:schemaRef ds:uri="http://schemas.microsoft.com/office/2006/documentManagement/types"/>
    <ds:schemaRef ds:uri="f681fcbd-d5a2-4336-a092-82e7af704741"/>
    <ds:schemaRef ds:uri="http://schemas.microsoft.com/office/infopath/2007/PartnerControls"/>
    <ds:schemaRef ds:uri="http://schemas.microsoft.com/sharepoint/v3"/>
    <ds:schemaRef ds:uri="http://schemas.openxmlformats.org/package/2006/metadata/core-properties"/>
    <ds:schemaRef ds:uri="c9140fa4-d231-4bf2-8e30-bda3cfa5fa0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Gallery</Template>
  <TotalTime>485</TotalTime>
  <Words>1112</Words>
  <Application>Microsoft Office PowerPoint</Application>
  <PresentationFormat>Widescreen</PresentationFormat>
  <Paragraphs>137</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Gill Sans MT</vt:lpstr>
      <vt:lpstr>Gallery</vt:lpstr>
      <vt:lpstr>Course Project CEIS106 </vt:lpstr>
      <vt:lpstr>Introduction</vt:lpstr>
      <vt:lpstr>Course Project </vt:lpstr>
      <vt:lpstr>Navigate the Linux filesystem tree</vt:lpstr>
      <vt:lpstr>Create directories and files</vt:lpstr>
      <vt:lpstr>Copy and remove directories and files</vt:lpstr>
      <vt:lpstr>Locate directories and files</vt:lpstr>
      <vt:lpstr>Course Project </vt:lpstr>
      <vt:lpstr>Create a shell script</vt:lpstr>
      <vt:lpstr>Change script file permissions</vt:lpstr>
      <vt:lpstr>Set the PATH variable</vt:lpstr>
      <vt:lpstr>Make the PATH variable permanent</vt:lpstr>
      <vt:lpstr>Course Project </vt:lpstr>
      <vt:lpstr>Add users and groups in CLI</vt:lpstr>
      <vt:lpstr>Test user and group settings</vt:lpstr>
      <vt:lpstr>Add users in GUI</vt:lpstr>
      <vt:lpstr>Remove users and groups</vt:lpstr>
      <vt:lpstr>Course Project </vt:lpstr>
      <vt:lpstr>Discover host IP configurations</vt:lpstr>
      <vt:lpstr>Manage network interfaces</vt:lpstr>
      <vt:lpstr>Use network utilities</vt:lpstr>
      <vt:lpstr>Course Project </vt:lpstr>
      <vt:lpstr>Monitor Linux processes</vt:lpstr>
      <vt:lpstr>Monitor user activities</vt:lpstr>
      <vt:lpstr>Monitor network bandwidth usage</vt:lpstr>
      <vt:lpstr>Challenges</vt:lpstr>
      <vt:lpstr>Career skills obtained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Gailey, Brandy</dc:creator>
  <cp:lastModifiedBy>Gailey, Brandy</cp:lastModifiedBy>
  <cp:revision>2</cp:revision>
  <dcterms:created xsi:type="dcterms:W3CDTF">2025-03-01T20:08:14Z</dcterms:created>
  <dcterms:modified xsi:type="dcterms:W3CDTF">2025-03-02T04:19:05Z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ies>
</file>