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57" r:id="rId3"/>
    <p:sldId id="28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33182-DE8C-4A69-AB5C-4001703CFA8B}" v="5" dt="2025-04-26T22:19:07.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iley, Brandy" userId="36d000b5-b8db-41f8-810b-0c6b0fb5d751" providerId="ADAL" clId="{06333182-DE8C-4A69-AB5C-4001703CFA8B}"/>
    <pc:docChg chg="undo custSel addSld delSld modSld addMainMaster modMainMaster">
      <pc:chgData name="Gailey, Brandy" userId="36d000b5-b8db-41f8-810b-0c6b0fb5d751" providerId="ADAL" clId="{06333182-DE8C-4A69-AB5C-4001703CFA8B}" dt="2025-04-26T22:27:29.110" v="446"/>
      <pc:docMkLst>
        <pc:docMk/>
      </pc:docMkLst>
      <pc:sldChg chg="addSp delSp modSp mod setBg delDesignElem">
        <pc:chgData name="Gailey, Brandy" userId="36d000b5-b8db-41f8-810b-0c6b0fb5d751" providerId="ADAL" clId="{06333182-DE8C-4A69-AB5C-4001703CFA8B}" dt="2025-04-26T22:18:58.590" v="369"/>
        <pc:sldMkLst>
          <pc:docMk/>
          <pc:sldMk cId="251639412" sldId="256"/>
        </pc:sldMkLst>
        <pc:spChg chg="mod">
          <ac:chgData name="Gailey, Brandy" userId="36d000b5-b8db-41f8-810b-0c6b0fb5d751" providerId="ADAL" clId="{06333182-DE8C-4A69-AB5C-4001703CFA8B}" dt="2025-04-26T22:17:38.848" v="364" actId="26606"/>
          <ac:spMkLst>
            <pc:docMk/>
            <pc:sldMk cId="251639412" sldId="256"/>
            <ac:spMk id="2" creationId="{47960E52-618E-A85E-6C80-136E592174F4}"/>
          </ac:spMkLst>
        </pc:spChg>
        <pc:spChg chg="mod">
          <ac:chgData name="Gailey, Brandy" userId="36d000b5-b8db-41f8-810b-0c6b0fb5d751" providerId="ADAL" clId="{06333182-DE8C-4A69-AB5C-4001703CFA8B}" dt="2025-04-26T22:17:38.848" v="364" actId="26606"/>
          <ac:spMkLst>
            <pc:docMk/>
            <pc:sldMk cId="251639412" sldId="256"/>
            <ac:spMk id="3" creationId="{100FF1C4-6C0D-8888-710E-31A245940BE0}"/>
          </ac:spMkLst>
        </pc:spChg>
        <pc:spChg chg="add del">
          <ac:chgData name="Gailey, Brandy" userId="36d000b5-b8db-41f8-810b-0c6b0fb5d751" providerId="ADAL" clId="{06333182-DE8C-4A69-AB5C-4001703CFA8B}" dt="2025-04-26T22:18:58.590" v="369"/>
          <ac:spMkLst>
            <pc:docMk/>
            <pc:sldMk cId="251639412" sldId="256"/>
            <ac:spMk id="5" creationId="{44962833-2EBB-47A0-9823-D4F8E16EE1CC}"/>
          </ac:spMkLst>
        </pc:spChg>
        <pc:spChg chg="add del">
          <ac:chgData name="Gailey, Brandy" userId="36d000b5-b8db-41f8-810b-0c6b0fb5d751" providerId="ADAL" clId="{06333182-DE8C-4A69-AB5C-4001703CFA8B}" dt="2025-04-26T22:18:03.585" v="366"/>
          <ac:spMkLst>
            <pc:docMk/>
            <pc:sldMk cId="251639412" sldId="256"/>
            <ac:spMk id="8" creationId="{44962833-2EBB-47A0-9823-D4F8E16EE1CC}"/>
          </ac:spMkLst>
        </pc:spChg>
        <pc:cxnChg chg="add del">
          <ac:chgData name="Gailey, Brandy" userId="36d000b5-b8db-41f8-810b-0c6b0fb5d751" providerId="ADAL" clId="{06333182-DE8C-4A69-AB5C-4001703CFA8B}" dt="2025-04-26T22:18:58.590" v="369"/>
          <ac:cxnSpMkLst>
            <pc:docMk/>
            <pc:sldMk cId="251639412" sldId="256"/>
            <ac:cxnSpMk id="6" creationId="{21FCCE20-1E4F-44FF-87B4-379D391A2D12}"/>
          </ac:cxnSpMkLst>
        </pc:cxnChg>
        <pc:cxnChg chg="add del">
          <ac:chgData name="Gailey, Brandy" userId="36d000b5-b8db-41f8-810b-0c6b0fb5d751" providerId="ADAL" clId="{06333182-DE8C-4A69-AB5C-4001703CFA8B}" dt="2025-04-26T22:18:03.585" v="366"/>
          <ac:cxnSpMkLst>
            <pc:docMk/>
            <pc:sldMk cId="251639412" sldId="256"/>
            <ac:cxnSpMk id="10" creationId="{21FCCE20-1E4F-44FF-87B4-379D391A2D12}"/>
          </ac:cxnSpMkLst>
        </pc:cxnChg>
      </pc:sldChg>
      <pc:sldChg chg="addSp modSp add mod setBg addAnim">
        <pc:chgData name="Gailey, Brandy" userId="36d000b5-b8db-41f8-810b-0c6b0fb5d751" providerId="ADAL" clId="{06333182-DE8C-4A69-AB5C-4001703CFA8B}" dt="2025-04-26T22:26:29.288" v="433"/>
        <pc:sldMkLst>
          <pc:docMk/>
          <pc:sldMk cId="737525519" sldId="257"/>
        </pc:sldMkLst>
        <pc:spChg chg="mod">
          <ac:chgData name="Gailey, Brandy" userId="36d000b5-b8db-41f8-810b-0c6b0fb5d751" providerId="ADAL" clId="{06333182-DE8C-4A69-AB5C-4001703CFA8B}" dt="2025-04-26T22:26:29.278" v="431" actId="26606"/>
          <ac:spMkLst>
            <pc:docMk/>
            <pc:sldMk cId="737525519" sldId="257"/>
            <ac:spMk id="2" creationId="{07C8198B-61B4-490F-AA97-99CFA2CF3622}"/>
          </ac:spMkLst>
        </pc:spChg>
        <pc:spChg chg="mod">
          <ac:chgData name="Gailey, Brandy" userId="36d000b5-b8db-41f8-810b-0c6b0fb5d751" providerId="ADAL" clId="{06333182-DE8C-4A69-AB5C-4001703CFA8B}" dt="2025-04-26T22:26:29.278" v="431" actId="26606"/>
          <ac:spMkLst>
            <pc:docMk/>
            <pc:sldMk cId="737525519" sldId="257"/>
            <ac:spMk id="3" creationId="{96B87C98-6E1F-4B38-91BE-8941A7E9C93B}"/>
          </ac:spMkLst>
        </pc:spChg>
        <pc:picChg chg="add">
          <ac:chgData name="Gailey, Brandy" userId="36d000b5-b8db-41f8-810b-0c6b0fb5d751" providerId="ADAL" clId="{06333182-DE8C-4A69-AB5C-4001703CFA8B}" dt="2025-04-26T22:26:29.278" v="431" actId="26606"/>
          <ac:picMkLst>
            <pc:docMk/>
            <pc:sldMk cId="737525519" sldId="257"/>
            <ac:picMk id="5" creationId="{1E281315-8697-6BFF-C620-0EF206588BBB}"/>
          </ac:picMkLst>
        </pc:picChg>
      </pc:sldChg>
      <pc:sldChg chg="addSp modSp add mod setBg">
        <pc:chgData name="Gailey, Brandy" userId="36d000b5-b8db-41f8-810b-0c6b0fb5d751" providerId="ADAL" clId="{06333182-DE8C-4A69-AB5C-4001703CFA8B}" dt="2025-04-26T22:19:44.123" v="384" actId="26606"/>
        <pc:sldMkLst>
          <pc:docMk/>
          <pc:sldMk cId="669344043" sldId="258"/>
        </pc:sldMkLst>
        <pc:spChg chg="mod">
          <ac:chgData name="Gailey, Brandy" userId="36d000b5-b8db-41f8-810b-0c6b0fb5d751" providerId="ADAL" clId="{06333182-DE8C-4A69-AB5C-4001703CFA8B}" dt="2025-04-26T22:19:44.123" v="384" actId="26606"/>
          <ac:spMkLst>
            <pc:docMk/>
            <pc:sldMk cId="669344043" sldId="258"/>
            <ac:spMk id="2" creationId="{12570DED-E942-4274-A5C5-61D0403EDC64}"/>
          </ac:spMkLst>
        </pc:spChg>
        <pc:spChg chg="mod ord">
          <ac:chgData name="Gailey, Brandy" userId="36d000b5-b8db-41f8-810b-0c6b0fb5d751" providerId="ADAL" clId="{06333182-DE8C-4A69-AB5C-4001703CFA8B}" dt="2025-04-26T22:19:44.123" v="384" actId="26606"/>
          <ac:spMkLst>
            <pc:docMk/>
            <pc:sldMk cId="669344043" sldId="258"/>
            <ac:spMk id="7" creationId="{FADDAB32-E602-42AB-85E5-81A683738955}"/>
          </ac:spMkLst>
        </pc:spChg>
        <pc:spChg chg="add">
          <ac:chgData name="Gailey, Brandy" userId="36d000b5-b8db-41f8-810b-0c6b0fb5d751" providerId="ADAL" clId="{06333182-DE8C-4A69-AB5C-4001703CFA8B}" dt="2025-04-26T22:19:44.123" v="384" actId="26606"/>
          <ac:spMkLst>
            <pc:docMk/>
            <pc:sldMk cId="669344043" sldId="258"/>
            <ac:spMk id="15" creationId="{0F164E5A-ABC0-4A97-86CA-5F7C26615F3C}"/>
          </ac:spMkLst>
        </pc:spChg>
        <pc:spChg chg="add">
          <ac:chgData name="Gailey, Brandy" userId="36d000b5-b8db-41f8-810b-0c6b0fb5d751" providerId="ADAL" clId="{06333182-DE8C-4A69-AB5C-4001703CFA8B}" dt="2025-04-26T22:19:44.123" v="384" actId="26606"/>
          <ac:spMkLst>
            <pc:docMk/>
            <pc:sldMk cId="669344043" sldId="258"/>
            <ac:spMk id="17" creationId="{C2393E8D-D10F-4FE1-AC21-8B44BEB50089}"/>
          </ac:spMkLst>
        </pc:spChg>
        <pc:picChg chg="mod">
          <ac:chgData name="Gailey, Brandy" userId="36d000b5-b8db-41f8-810b-0c6b0fb5d751" providerId="ADAL" clId="{06333182-DE8C-4A69-AB5C-4001703CFA8B}" dt="2025-04-26T22:19:44.123" v="384" actId="26606"/>
          <ac:picMkLst>
            <pc:docMk/>
            <pc:sldMk cId="669344043" sldId="258"/>
            <ac:picMk id="10" creationId="{6E21A993-28AE-0E06-B002-569EAABEA652}"/>
          </ac:picMkLst>
        </pc:picChg>
      </pc:sldChg>
      <pc:sldChg chg="modSp add mod setBg">
        <pc:chgData name="Gailey, Brandy" userId="36d000b5-b8db-41f8-810b-0c6b0fb5d751" providerId="ADAL" clId="{06333182-DE8C-4A69-AB5C-4001703CFA8B}" dt="2025-04-26T22:20:01.339" v="386" actId="26606"/>
        <pc:sldMkLst>
          <pc:docMk/>
          <pc:sldMk cId="3824062999" sldId="259"/>
        </pc:sldMkLst>
        <pc:spChg chg="mod">
          <ac:chgData name="Gailey, Brandy" userId="36d000b5-b8db-41f8-810b-0c6b0fb5d751" providerId="ADAL" clId="{06333182-DE8C-4A69-AB5C-4001703CFA8B}" dt="2025-04-26T22:20:01.339" v="386" actId="26606"/>
          <ac:spMkLst>
            <pc:docMk/>
            <pc:sldMk cId="3824062999" sldId="259"/>
            <ac:spMk id="2" creationId="{12570DED-E942-4274-A5C5-61D0403EDC64}"/>
          </ac:spMkLst>
        </pc:spChg>
        <pc:spChg chg="mod">
          <ac:chgData name="Gailey, Brandy" userId="36d000b5-b8db-41f8-810b-0c6b0fb5d751" providerId="ADAL" clId="{06333182-DE8C-4A69-AB5C-4001703CFA8B}" dt="2025-04-26T22:20:01.339" v="386" actId="26606"/>
          <ac:spMkLst>
            <pc:docMk/>
            <pc:sldMk cId="3824062999" sldId="259"/>
            <ac:spMk id="4" creationId="{D4816DFD-C4B4-4B75-914C-70EC748D6692}"/>
          </ac:spMkLst>
        </pc:spChg>
        <pc:picChg chg="mod">
          <ac:chgData name="Gailey, Brandy" userId="36d000b5-b8db-41f8-810b-0c6b0fb5d751" providerId="ADAL" clId="{06333182-DE8C-4A69-AB5C-4001703CFA8B}" dt="2025-04-26T22:20:01.339" v="386" actId="26606"/>
          <ac:picMkLst>
            <pc:docMk/>
            <pc:sldMk cId="3824062999" sldId="259"/>
            <ac:picMk id="5" creationId="{30B1AECA-5B93-4F1D-87AF-CF943737B7D0}"/>
          </ac:picMkLst>
        </pc:picChg>
      </pc:sldChg>
      <pc:sldChg chg="addSp delSp modSp add mod setBg addAnim delAnim">
        <pc:chgData name="Gailey, Brandy" userId="36d000b5-b8db-41f8-810b-0c6b0fb5d751" providerId="ADAL" clId="{06333182-DE8C-4A69-AB5C-4001703CFA8B}" dt="2025-04-26T22:20:15.523" v="391" actId="26606"/>
        <pc:sldMkLst>
          <pc:docMk/>
          <pc:sldMk cId="2417057403" sldId="260"/>
        </pc:sldMkLst>
        <pc:spChg chg="mod">
          <ac:chgData name="Gailey, Brandy" userId="36d000b5-b8db-41f8-810b-0c6b0fb5d751" providerId="ADAL" clId="{06333182-DE8C-4A69-AB5C-4001703CFA8B}" dt="2025-04-26T22:20:15.523" v="391" actId="26606"/>
          <ac:spMkLst>
            <pc:docMk/>
            <pc:sldMk cId="2417057403" sldId="260"/>
            <ac:spMk id="2" creationId="{07C8198B-61B4-490F-AA97-99CFA2CF3622}"/>
          </ac:spMkLst>
        </pc:spChg>
        <pc:spChg chg="mod">
          <ac:chgData name="Gailey, Brandy" userId="36d000b5-b8db-41f8-810b-0c6b0fb5d751" providerId="ADAL" clId="{06333182-DE8C-4A69-AB5C-4001703CFA8B}" dt="2025-04-26T22:20:15.523" v="391" actId="26606"/>
          <ac:spMkLst>
            <pc:docMk/>
            <pc:sldMk cId="2417057403" sldId="260"/>
            <ac:spMk id="3" creationId="{96B87C98-6E1F-4B38-91BE-8941A7E9C93B}"/>
          </ac:spMkLst>
        </pc:spChg>
        <pc:spChg chg="add del">
          <ac:chgData name="Gailey, Brandy" userId="36d000b5-b8db-41f8-810b-0c6b0fb5d751" providerId="ADAL" clId="{06333182-DE8C-4A69-AB5C-4001703CFA8B}" dt="2025-04-26T22:20:15.485" v="390" actId="26606"/>
          <ac:spMkLst>
            <pc:docMk/>
            <pc:sldMk cId="2417057403" sldId="260"/>
            <ac:spMk id="8" creationId="{44962833-2EBB-47A0-9823-D4F8E16EE1CC}"/>
          </ac:spMkLst>
        </pc:spChg>
        <pc:spChg chg="add">
          <ac:chgData name="Gailey, Brandy" userId="36d000b5-b8db-41f8-810b-0c6b0fb5d751" providerId="ADAL" clId="{06333182-DE8C-4A69-AB5C-4001703CFA8B}" dt="2025-04-26T22:20:15.523" v="391" actId="26606"/>
          <ac:spMkLst>
            <pc:docMk/>
            <pc:sldMk cId="2417057403" sldId="260"/>
            <ac:spMk id="12" creationId="{70068059-9097-4F05-BA38-CDD7DBF77372}"/>
          </ac:spMkLst>
        </pc:spChg>
        <pc:cxnChg chg="add del">
          <ac:chgData name="Gailey, Brandy" userId="36d000b5-b8db-41f8-810b-0c6b0fb5d751" providerId="ADAL" clId="{06333182-DE8C-4A69-AB5C-4001703CFA8B}" dt="2025-04-26T22:20:15.485" v="390" actId="26606"/>
          <ac:cxnSpMkLst>
            <pc:docMk/>
            <pc:sldMk cId="2417057403" sldId="260"/>
            <ac:cxnSpMk id="10" creationId="{21FCCE20-1E4F-44FF-87B4-379D391A2D12}"/>
          </ac:cxnSpMkLst>
        </pc:cxnChg>
      </pc:sldChg>
      <pc:sldChg chg="addSp delSp modSp add mod setBg">
        <pc:chgData name="Gailey, Brandy" userId="36d000b5-b8db-41f8-810b-0c6b0fb5d751" providerId="ADAL" clId="{06333182-DE8C-4A69-AB5C-4001703CFA8B}" dt="2025-04-26T22:20:59.735" v="399" actId="26606"/>
        <pc:sldMkLst>
          <pc:docMk/>
          <pc:sldMk cId="3103495756" sldId="261"/>
        </pc:sldMkLst>
        <pc:spChg chg="mod">
          <ac:chgData name="Gailey, Brandy" userId="36d000b5-b8db-41f8-810b-0c6b0fb5d751" providerId="ADAL" clId="{06333182-DE8C-4A69-AB5C-4001703CFA8B}" dt="2025-04-26T22:20:59.735" v="399" actId="26606"/>
          <ac:spMkLst>
            <pc:docMk/>
            <pc:sldMk cId="3103495756" sldId="261"/>
            <ac:spMk id="2" creationId="{12570DED-E942-4274-A5C5-61D0403EDC64}"/>
          </ac:spMkLst>
        </pc:spChg>
        <pc:spChg chg="mod ord">
          <ac:chgData name="Gailey, Brandy" userId="36d000b5-b8db-41f8-810b-0c6b0fb5d751" providerId="ADAL" clId="{06333182-DE8C-4A69-AB5C-4001703CFA8B}" dt="2025-04-26T22:20:59.735" v="399" actId="26606"/>
          <ac:spMkLst>
            <pc:docMk/>
            <pc:sldMk cId="3103495756" sldId="261"/>
            <ac:spMk id="4" creationId="{D4816DFD-C4B4-4B75-914C-70EC748D6692}"/>
          </ac:spMkLst>
        </pc:spChg>
        <pc:spChg chg="add">
          <ac:chgData name="Gailey, Brandy" userId="36d000b5-b8db-41f8-810b-0c6b0fb5d751" providerId="ADAL" clId="{06333182-DE8C-4A69-AB5C-4001703CFA8B}" dt="2025-04-26T22:20:59.735" v="399" actId="26606"/>
          <ac:spMkLst>
            <pc:docMk/>
            <pc:sldMk cId="3103495756" sldId="261"/>
            <ac:spMk id="15" creationId="{0F164E5A-ABC0-4A97-86CA-5F7C26615F3C}"/>
          </ac:spMkLst>
        </pc:spChg>
        <pc:spChg chg="add">
          <ac:chgData name="Gailey, Brandy" userId="36d000b5-b8db-41f8-810b-0c6b0fb5d751" providerId="ADAL" clId="{06333182-DE8C-4A69-AB5C-4001703CFA8B}" dt="2025-04-26T22:20:59.735" v="399" actId="26606"/>
          <ac:spMkLst>
            <pc:docMk/>
            <pc:sldMk cId="3103495756" sldId="261"/>
            <ac:spMk id="17" creationId="{C2393E8D-D10F-4FE1-AC21-8B44BEB50089}"/>
          </ac:spMkLst>
        </pc:spChg>
        <pc:picChg chg="del mod">
          <ac:chgData name="Gailey, Brandy" userId="36d000b5-b8db-41f8-810b-0c6b0fb5d751" providerId="ADAL" clId="{06333182-DE8C-4A69-AB5C-4001703CFA8B}" dt="2025-04-26T22:20:52.228" v="396" actId="478"/>
          <ac:picMkLst>
            <pc:docMk/>
            <pc:sldMk cId="3103495756" sldId="261"/>
            <ac:picMk id="5" creationId="{6D0CCB50-E29F-88CA-09E5-B2A6ABF34661}"/>
          </ac:picMkLst>
        </pc:picChg>
        <pc:picChg chg="del mod">
          <ac:chgData name="Gailey, Brandy" userId="36d000b5-b8db-41f8-810b-0c6b0fb5d751" providerId="ADAL" clId="{06333182-DE8C-4A69-AB5C-4001703CFA8B}" dt="2025-04-26T22:20:54.743" v="397" actId="478"/>
          <ac:picMkLst>
            <pc:docMk/>
            <pc:sldMk cId="3103495756" sldId="261"/>
            <ac:picMk id="8" creationId="{5FBD951D-E534-18B4-8862-C2F93BD558A1}"/>
          </ac:picMkLst>
        </pc:picChg>
        <pc:picChg chg="mod">
          <ac:chgData name="Gailey, Brandy" userId="36d000b5-b8db-41f8-810b-0c6b0fb5d751" providerId="ADAL" clId="{06333182-DE8C-4A69-AB5C-4001703CFA8B}" dt="2025-04-26T22:20:59.735" v="399" actId="26606"/>
          <ac:picMkLst>
            <pc:docMk/>
            <pc:sldMk cId="3103495756" sldId="261"/>
            <ac:picMk id="10" creationId="{CC09241E-646B-7116-7EF2-FA1D56163924}"/>
          </ac:picMkLst>
        </pc:picChg>
      </pc:sldChg>
      <pc:sldChg chg="modSp add mod setBg">
        <pc:chgData name="Gailey, Brandy" userId="36d000b5-b8db-41f8-810b-0c6b0fb5d751" providerId="ADAL" clId="{06333182-DE8C-4A69-AB5C-4001703CFA8B}" dt="2025-04-26T22:21:06.410" v="400" actId="26606"/>
        <pc:sldMkLst>
          <pc:docMk/>
          <pc:sldMk cId="3946503782" sldId="262"/>
        </pc:sldMkLst>
        <pc:spChg chg="mod">
          <ac:chgData name="Gailey, Brandy" userId="36d000b5-b8db-41f8-810b-0c6b0fb5d751" providerId="ADAL" clId="{06333182-DE8C-4A69-AB5C-4001703CFA8B}" dt="2025-04-26T22:21:06.410" v="400" actId="26606"/>
          <ac:spMkLst>
            <pc:docMk/>
            <pc:sldMk cId="3946503782" sldId="262"/>
            <ac:spMk id="2" creationId="{12570DED-E942-4274-A5C5-61D0403EDC64}"/>
          </ac:spMkLst>
        </pc:spChg>
        <pc:spChg chg="mod">
          <ac:chgData name="Gailey, Brandy" userId="36d000b5-b8db-41f8-810b-0c6b0fb5d751" providerId="ADAL" clId="{06333182-DE8C-4A69-AB5C-4001703CFA8B}" dt="2025-04-26T22:21:06.410" v="400" actId="26606"/>
          <ac:spMkLst>
            <pc:docMk/>
            <pc:sldMk cId="3946503782" sldId="262"/>
            <ac:spMk id="4" creationId="{D4816DFD-C4B4-4B75-914C-70EC748D6692}"/>
          </ac:spMkLst>
        </pc:spChg>
        <pc:picChg chg="mod">
          <ac:chgData name="Gailey, Brandy" userId="36d000b5-b8db-41f8-810b-0c6b0fb5d751" providerId="ADAL" clId="{06333182-DE8C-4A69-AB5C-4001703CFA8B}" dt="2025-04-26T22:21:06.410" v="400" actId="26606"/>
          <ac:picMkLst>
            <pc:docMk/>
            <pc:sldMk cId="3946503782" sldId="262"/>
            <ac:picMk id="5" creationId="{8C4BD8DE-6CF4-5AE0-133B-337F1805644A}"/>
          </ac:picMkLst>
        </pc:picChg>
      </pc:sldChg>
      <pc:sldChg chg="addSp delSp modSp add mod setBg">
        <pc:chgData name="Gailey, Brandy" userId="36d000b5-b8db-41f8-810b-0c6b0fb5d751" providerId="ADAL" clId="{06333182-DE8C-4A69-AB5C-4001703CFA8B}" dt="2025-04-26T22:26:14.211" v="430" actId="26606"/>
        <pc:sldMkLst>
          <pc:docMk/>
          <pc:sldMk cId="4243852843" sldId="263"/>
        </pc:sldMkLst>
        <pc:spChg chg="mod">
          <ac:chgData name="Gailey, Brandy" userId="36d000b5-b8db-41f8-810b-0c6b0fb5d751" providerId="ADAL" clId="{06333182-DE8C-4A69-AB5C-4001703CFA8B}" dt="2025-04-26T22:26:14.211" v="430" actId="26606"/>
          <ac:spMkLst>
            <pc:docMk/>
            <pc:sldMk cId="4243852843" sldId="263"/>
            <ac:spMk id="2" creationId="{07C8198B-61B4-490F-AA97-99CFA2CF3622}"/>
          </ac:spMkLst>
        </pc:spChg>
        <pc:spChg chg="mod">
          <ac:chgData name="Gailey, Brandy" userId="36d000b5-b8db-41f8-810b-0c6b0fb5d751" providerId="ADAL" clId="{06333182-DE8C-4A69-AB5C-4001703CFA8B}" dt="2025-04-26T22:26:14.211" v="430" actId="26606"/>
          <ac:spMkLst>
            <pc:docMk/>
            <pc:sldMk cId="4243852843" sldId="263"/>
            <ac:spMk id="3" creationId="{96B87C98-6E1F-4B38-91BE-8941A7E9C93B}"/>
          </ac:spMkLst>
        </pc:spChg>
        <pc:spChg chg="add del">
          <ac:chgData name="Gailey, Brandy" userId="36d000b5-b8db-41f8-810b-0c6b0fb5d751" providerId="ADAL" clId="{06333182-DE8C-4A69-AB5C-4001703CFA8B}" dt="2025-04-26T22:26:14.211" v="430" actId="26606"/>
          <ac:spMkLst>
            <pc:docMk/>
            <pc:sldMk cId="4243852843" sldId="263"/>
            <ac:spMk id="8" creationId="{70068059-9097-4F05-BA38-CDD7DBF77372}"/>
          </ac:spMkLst>
        </pc:spChg>
        <pc:picChg chg="add">
          <ac:chgData name="Gailey, Brandy" userId="36d000b5-b8db-41f8-810b-0c6b0fb5d751" providerId="ADAL" clId="{06333182-DE8C-4A69-AB5C-4001703CFA8B}" dt="2025-04-26T22:26:14.211" v="430" actId="26606"/>
          <ac:picMkLst>
            <pc:docMk/>
            <pc:sldMk cId="4243852843" sldId="263"/>
            <ac:picMk id="10" creationId="{D5F3B41D-0F43-812F-EF71-A45C11E215C1}"/>
          </ac:picMkLst>
        </pc:picChg>
      </pc:sldChg>
      <pc:sldChg chg="modSp add">
        <pc:chgData name="Gailey, Brandy" userId="36d000b5-b8db-41f8-810b-0c6b0fb5d751" providerId="ADAL" clId="{06333182-DE8C-4A69-AB5C-4001703CFA8B}" dt="2025-04-26T22:19:07.100" v="370"/>
        <pc:sldMkLst>
          <pc:docMk/>
          <pc:sldMk cId="376907035" sldId="264"/>
        </pc:sldMkLst>
        <pc:spChg chg="mod">
          <ac:chgData name="Gailey, Brandy" userId="36d000b5-b8db-41f8-810b-0c6b0fb5d751" providerId="ADAL" clId="{06333182-DE8C-4A69-AB5C-4001703CFA8B}" dt="2025-04-26T22:19:07.100" v="370"/>
          <ac:spMkLst>
            <pc:docMk/>
            <pc:sldMk cId="376907035" sldId="264"/>
            <ac:spMk id="2" creationId="{12570DED-E942-4274-A5C5-61D0403EDC64}"/>
          </ac:spMkLst>
        </pc:spChg>
        <pc:spChg chg="mod">
          <ac:chgData name="Gailey, Brandy" userId="36d000b5-b8db-41f8-810b-0c6b0fb5d751" providerId="ADAL" clId="{06333182-DE8C-4A69-AB5C-4001703CFA8B}" dt="2025-04-26T22:19:07.100" v="370"/>
          <ac:spMkLst>
            <pc:docMk/>
            <pc:sldMk cId="376907035" sldId="264"/>
            <ac:spMk id="4" creationId="{D4816DFD-C4B4-4B75-914C-70EC748D6692}"/>
          </ac:spMkLst>
        </pc:spChg>
      </pc:sldChg>
      <pc:sldChg chg="modSp add">
        <pc:chgData name="Gailey, Brandy" userId="36d000b5-b8db-41f8-810b-0c6b0fb5d751" providerId="ADAL" clId="{06333182-DE8C-4A69-AB5C-4001703CFA8B}" dt="2025-04-26T22:19:07.100" v="370"/>
        <pc:sldMkLst>
          <pc:docMk/>
          <pc:sldMk cId="782361441" sldId="265"/>
        </pc:sldMkLst>
        <pc:spChg chg="mod">
          <ac:chgData name="Gailey, Brandy" userId="36d000b5-b8db-41f8-810b-0c6b0fb5d751" providerId="ADAL" clId="{06333182-DE8C-4A69-AB5C-4001703CFA8B}" dt="2025-04-26T22:19:07.100" v="370"/>
          <ac:spMkLst>
            <pc:docMk/>
            <pc:sldMk cId="782361441" sldId="265"/>
            <ac:spMk id="2" creationId="{12570DED-E942-4274-A5C5-61D0403EDC64}"/>
          </ac:spMkLst>
        </pc:spChg>
        <pc:spChg chg="mod">
          <ac:chgData name="Gailey, Brandy" userId="36d000b5-b8db-41f8-810b-0c6b0fb5d751" providerId="ADAL" clId="{06333182-DE8C-4A69-AB5C-4001703CFA8B}" dt="2025-04-26T22:19:07.100" v="370"/>
          <ac:spMkLst>
            <pc:docMk/>
            <pc:sldMk cId="782361441" sldId="265"/>
            <ac:spMk id="4" creationId="{D4816DFD-C4B4-4B75-914C-70EC748D6692}"/>
          </ac:spMkLst>
        </pc:spChg>
      </pc:sldChg>
      <pc:sldChg chg="addSp modSp add mod setBg addAnim">
        <pc:chgData name="Gailey, Brandy" userId="36d000b5-b8db-41f8-810b-0c6b0fb5d751" providerId="ADAL" clId="{06333182-DE8C-4A69-AB5C-4001703CFA8B}" dt="2025-04-26T22:26:40.048" v="436"/>
        <pc:sldMkLst>
          <pc:docMk/>
          <pc:sldMk cId="2405298398" sldId="266"/>
        </pc:sldMkLst>
        <pc:spChg chg="mod">
          <ac:chgData name="Gailey, Brandy" userId="36d000b5-b8db-41f8-810b-0c6b0fb5d751" providerId="ADAL" clId="{06333182-DE8C-4A69-AB5C-4001703CFA8B}" dt="2025-04-26T22:26:40.040" v="434" actId="26606"/>
          <ac:spMkLst>
            <pc:docMk/>
            <pc:sldMk cId="2405298398" sldId="266"/>
            <ac:spMk id="2" creationId="{07C8198B-61B4-490F-AA97-99CFA2CF3622}"/>
          </ac:spMkLst>
        </pc:spChg>
        <pc:spChg chg="mod">
          <ac:chgData name="Gailey, Brandy" userId="36d000b5-b8db-41f8-810b-0c6b0fb5d751" providerId="ADAL" clId="{06333182-DE8C-4A69-AB5C-4001703CFA8B}" dt="2025-04-26T22:26:40.040" v="434" actId="26606"/>
          <ac:spMkLst>
            <pc:docMk/>
            <pc:sldMk cId="2405298398" sldId="266"/>
            <ac:spMk id="3" creationId="{96B87C98-6E1F-4B38-91BE-8941A7E9C93B}"/>
          </ac:spMkLst>
        </pc:spChg>
        <pc:picChg chg="add">
          <ac:chgData name="Gailey, Brandy" userId="36d000b5-b8db-41f8-810b-0c6b0fb5d751" providerId="ADAL" clId="{06333182-DE8C-4A69-AB5C-4001703CFA8B}" dt="2025-04-26T22:26:40.040" v="434" actId="26606"/>
          <ac:picMkLst>
            <pc:docMk/>
            <pc:sldMk cId="2405298398" sldId="266"/>
            <ac:picMk id="5" creationId="{2CCA72BD-8CA6-8CC8-DCEE-C59EB55B3B51}"/>
          </ac:picMkLst>
        </pc:picChg>
      </pc:sldChg>
      <pc:sldChg chg="addSp delSp modSp add mod setBg setClrOvrMap">
        <pc:chgData name="Gailey, Brandy" userId="36d000b5-b8db-41f8-810b-0c6b0fb5d751" providerId="ADAL" clId="{06333182-DE8C-4A69-AB5C-4001703CFA8B}" dt="2025-04-26T22:21:59.855" v="404" actId="26606"/>
        <pc:sldMkLst>
          <pc:docMk/>
          <pc:sldMk cId="2476449441" sldId="267"/>
        </pc:sldMkLst>
        <pc:spChg chg="mod">
          <ac:chgData name="Gailey, Brandy" userId="36d000b5-b8db-41f8-810b-0c6b0fb5d751" providerId="ADAL" clId="{06333182-DE8C-4A69-AB5C-4001703CFA8B}" dt="2025-04-26T22:21:59.855" v="404" actId="26606"/>
          <ac:spMkLst>
            <pc:docMk/>
            <pc:sldMk cId="2476449441" sldId="267"/>
            <ac:spMk id="2" creationId="{12570DED-E942-4274-A5C5-61D0403EDC64}"/>
          </ac:spMkLst>
        </pc:spChg>
        <pc:spChg chg="mod ord">
          <ac:chgData name="Gailey, Brandy" userId="36d000b5-b8db-41f8-810b-0c6b0fb5d751" providerId="ADAL" clId="{06333182-DE8C-4A69-AB5C-4001703CFA8B}" dt="2025-04-26T22:21:59.855" v="404" actId="26606"/>
          <ac:spMkLst>
            <pc:docMk/>
            <pc:sldMk cId="2476449441" sldId="267"/>
            <ac:spMk id="4" creationId="{D4816DFD-C4B4-4B75-914C-70EC748D6692}"/>
          </ac:spMkLst>
        </pc:spChg>
        <pc:spChg chg="add del">
          <ac:chgData name="Gailey, Brandy" userId="36d000b5-b8db-41f8-810b-0c6b0fb5d751" providerId="ADAL" clId="{06333182-DE8C-4A69-AB5C-4001703CFA8B}" dt="2025-04-26T22:21:59.821" v="403" actId="26606"/>
          <ac:spMkLst>
            <pc:docMk/>
            <pc:sldMk cId="2476449441" sldId="267"/>
            <ac:spMk id="10" creationId="{05325879-C4B2-475E-B853-DC8F21A63351}"/>
          </ac:spMkLst>
        </pc:spChg>
        <pc:spChg chg="add del">
          <ac:chgData name="Gailey, Brandy" userId="36d000b5-b8db-41f8-810b-0c6b0fb5d751" providerId="ADAL" clId="{06333182-DE8C-4A69-AB5C-4001703CFA8B}" dt="2025-04-26T22:21:59.821" v="403" actId="26606"/>
          <ac:spMkLst>
            <pc:docMk/>
            <pc:sldMk cId="2476449441" sldId="267"/>
            <ac:spMk id="12" creationId="{012C085F-3B19-420D-902A-B55695F5036C}"/>
          </ac:spMkLst>
        </pc:spChg>
        <pc:spChg chg="add">
          <ac:chgData name="Gailey, Brandy" userId="36d000b5-b8db-41f8-810b-0c6b0fb5d751" providerId="ADAL" clId="{06333182-DE8C-4A69-AB5C-4001703CFA8B}" dt="2025-04-26T22:21:59.855" v="404" actId="26606"/>
          <ac:spMkLst>
            <pc:docMk/>
            <pc:sldMk cId="2476449441" sldId="267"/>
            <ac:spMk id="14" creationId="{0F164E5A-ABC0-4A97-86CA-5F7C26615F3C}"/>
          </ac:spMkLst>
        </pc:spChg>
        <pc:spChg chg="add">
          <ac:chgData name="Gailey, Brandy" userId="36d000b5-b8db-41f8-810b-0c6b0fb5d751" providerId="ADAL" clId="{06333182-DE8C-4A69-AB5C-4001703CFA8B}" dt="2025-04-26T22:21:59.855" v="404" actId="26606"/>
          <ac:spMkLst>
            <pc:docMk/>
            <pc:sldMk cId="2476449441" sldId="267"/>
            <ac:spMk id="15" creationId="{C2393E8D-D10F-4FE1-AC21-8B44BEB50089}"/>
          </ac:spMkLst>
        </pc:spChg>
        <pc:picChg chg="mod">
          <ac:chgData name="Gailey, Brandy" userId="36d000b5-b8db-41f8-810b-0c6b0fb5d751" providerId="ADAL" clId="{06333182-DE8C-4A69-AB5C-4001703CFA8B}" dt="2025-04-26T22:21:59.855" v="404" actId="26606"/>
          <ac:picMkLst>
            <pc:docMk/>
            <pc:sldMk cId="2476449441" sldId="267"/>
            <ac:picMk id="5" creationId="{F04EE5C9-3108-8AEB-6704-B893B700395B}"/>
          </ac:picMkLst>
        </pc:picChg>
      </pc:sldChg>
      <pc:sldChg chg="modSp add mod setBg">
        <pc:chgData name="Gailey, Brandy" userId="36d000b5-b8db-41f8-810b-0c6b0fb5d751" providerId="ADAL" clId="{06333182-DE8C-4A69-AB5C-4001703CFA8B}" dt="2025-04-26T22:22:14.055" v="407" actId="1076"/>
        <pc:sldMkLst>
          <pc:docMk/>
          <pc:sldMk cId="1704035493" sldId="268"/>
        </pc:sldMkLst>
        <pc:spChg chg="mod">
          <ac:chgData name="Gailey, Brandy" userId="36d000b5-b8db-41f8-810b-0c6b0fb5d751" providerId="ADAL" clId="{06333182-DE8C-4A69-AB5C-4001703CFA8B}" dt="2025-04-26T22:22:05.423" v="405" actId="26606"/>
          <ac:spMkLst>
            <pc:docMk/>
            <pc:sldMk cId="1704035493" sldId="268"/>
            <ac:spMk id="2" creationId="{12570DED-E942-4274-A5C5-61D0403EDC64}"/>
          </ac:spMkLst>
        </pc:spChg>
        <pc:spChg chg="mod">
          <ac:chgData name="Gailey, Brandy" userId="36d000b5-b8db-41f8-810b-0c6b0fb5d751" providerId="ADAL" clId="{06333182-DE8C-4A69-AB5C-4001703CFA8B}" dt="2025-04-26T22:22:05.423" v="405" actId="26606"/>
          <ac:spMkLst>
            <pc:docMk/>
            <pc:sldMk cId="1704035493" sldId="268"/>
            <ac:spMk id="4" creationId="{D4816DFD-C4B4-4B75-914C-70EC748D6692}"/>
          </ac:spMkLst>
        </pc:spChg>
        <pc:picChg chg="mod">
          <ac:chgData name="Gailey, Brandy" userId="36d000b5-b8db-41f8-810b-0c6b0fb5d751" providerId="ADAL" clId="{06333182-DE8C-4A69-AB5C-4001703CFA8B}" dt="2025-04-26T22:22:14.055" v="407" actId="1076"/>
          <ac:picMkLst>
            <pc:docMk/>
            <pc:sldMk cId="1704035493" sldId="268"/>
            <ac:picMk id="10" creationId="{224834B9-9970-9ADC-732A-79690E0CF41C}"/>
          </ac:picMkLst>
        </pc:picChg>
      </pc:sldChg>
      <pc:sldChg chg="modSp add mod setBg">
        <pc:chgData name="Gailey, Brandy" userId="36d000b5-b8db-41f8-810b-0c6b0fb5d751" providerId="ADAL" clId="{06333182-DE8C-4A69-AB5C-4001703CFA8B}" dt="2025-04-26T22:22:47.987" v="412" actId="1076"/>
        <pc:sldMkLst>
          <pc:docMk/>
          <pc:sldMk cId="3015453786" sldId="269"/>
        </pc:sldMkLst>
        <pc:spChg chg="mod">
          <ac:chgData name="Gailey, Brandy" userId="36d000b5-b8db-41f8-810b-0c6b0fb5d751" providerId="ADAL" clId="{06333182-DE8C-4A69-AB5C-4001703CFA8B}" dt="2025-04-26T22:22:41.504" v="410" actId="26606"/>
          <ac:spMkLst>
            <pc:docMk/>
            <pc:sldMk cId="3015453786" sldId="269"/>
            <ac:spMk id="2" creationId="{12570DED-E942-4274-A5C5-61D0403EDC64}"/>
          </ac:spMkLst>
        </pc:spChg>
        <pc:spChg chg="mod">
          <ac:chgData name="Gailey, Brandy" userId="36d000b5-b8db-41f8-810b-0c6b0fb5d751" providerId="ADAL" clId="{06333182-DE8C-4A69-AB5C-4001703CFA8B}" dt="2025-04-26T22:22:41.504" v="410" actId="26606"/>
          <ac:spMkLst>
            <pc:docMk/>
            <pc:sldMk cId="3015453786" sldId="269"/>
            <ac:spMk id="4" creationId="{D4816DFD-C4B4-4B75-914C-70EC748D6692}"/>
          </ac:spMkLst>
        </pc:spChg>
        <pc:picChg chg="mod">
          <ac:chgData name="Gailey, Brandy" userId="36d000b5-b8db-41f8-810b-0c6b0fb5d751" providerId="ADAL" clId="{06333182-DE8C-4A69-AB5C-4001703CFA8B}" dt="2025-04-26T22:22:47.987" v="412" actId="1076"/>
          <ac:picMkLst>
            <pc:docMk/>
            <pc:sldMk cId="3015453786" sldId="269"/>
            <ac:picMk id="5" creationId="{0523BFAF-FF1D-BF55-8042-7F4FD2C66433}"/>
          </ac:picMkLst>
        </pc:picChg>
      </pc:sldChg>
      <pc:sldChg chg="addSp modSp add mod setBg addAnim">
        <pc:chgData name="Gailey, Brandy" userId="36d000b5-b8db-41f8-810b-0c6b0fb5d751" providerId="ADAL" clId="{06333182-DE8C-4A69-AB5C-4001703CFA8B}" dt="2025-04-26T22:26:45.970" v="439"/>
        <pc:sldMkLst>
          <pc:docMk/>
          <pc:sldMk cId="3676786037" sldId="270"/>
        </pc:sldMkLst>
        <pc:spChg chg="mod">
          <ac:chgData name="Gailey, Brandy" userId="36d000b5-b8db-41f8-810b-0c6b0fb5d751" providerId="ADAL" clId="{06333182-DE8C-4A69-AB5C-4001703CFA8B}" dt="2025-04-26T22:26:45.960" v="437" actId="26606"/>
          <ac:spMkLst>
            <pc:docMk/>
            <pc:sldMk cId="3676786037" sldId="270"/>
            <ac:spMk id="2" creationId="{07C8198B-61B4-490F-AA97-99CFA2CF3622}"/>
          </ac:spMkLst>
        </pc:spChg>
        <pc:spChg chg="mod">
          <ac:chgData name="Gailey, Brandy" userId="36d000b5-b8db-41f8-810b-0c6b0fb5d751" providerId="ADAL" clId="{06333182-DE8C-4A69-AB5C-4001703CFA8B}" dt="2025-04-26T22:26:45.960" v="437" actId="26606"/>
          <ac:spMkLst>
            <pc:docMk/>
            <pc:sldMk cId="3676786037" sldId="270"/>
            <ac:spMk id="3" creationId="{96B87C98-6E1F-4B38-91BE-8941A7E9C93B}"/>
          </ac:spMkLst>
        </pc:spChg>
        <pc:picChg chg="add">
          <ac:chgData name="Gailey, Brandy" userId="36d000b5-b8db-41f8-810b-0c6b0fb5d751" providerId="ADAL" clId="{06333182-DE8C-4A69-AB5C-4001703CFA8B}" dt="2025-04-26T22:26:45.960" v="437" actId="26606"/>
          <ac:picMkLst>
            <pc:docMk/>
            <pc:sldMk cId="3676786037" sldId="270"/>
            <ac:picMk id="5" creationId="{4953C0C6-9818-FE71-E8E3-7A7E7EA30A66}"/>
          </ac:picMkLst>
        </pc:picChg>
      </pc:sldChg>
      <pc:sldChg chg="addSp modSp add mod setBg">
        <pc:chgData name="Gailey, Brandy" userId="36d000b5-b8db-41f8-810b-0c6b0fb5d751" providerId="ADAL" clId="{06333182-DE8C-4A69-AB5C-4001703CFA8B}" dt="2025-04-26T22:22:53.777" v="413" actId="26606"/>
        <pc:sldMkLst>
          <pc:docMk/>
          <pc:sldMk cId="40889934" sldId="271"/>
        </pc:sldMkLst>
        <pc:spChg chg="mod">
          <ac:chgData name="Gailey, Brandy" userId="36d000b5-b8db-41f8-810b-0c6b0fb5d751" providerId="ADAL" clId="{06333182-DE8C-4A69-AB5C-4001703CFA8B}" dt="2025-04-26T22:22:53.777" v="413" actId="26606"/>
          <ac:spMkLst>
            <pc:docMk/>
            <pc:sldMk cId="40889934" sldId="271"/>
            <ac:spMk id="2" creationId="{12570DED-E942-4274-A5C5-61D0403EDC64}"/>
          </ac:spMkLst>
        </pc:spChg>
        <pc:spChg chg="mod ord">
          <ac:chgData name="Gailey, Brandy" userId="36d000b5-b8db-41f8-810b-0c6b0fb5d751" providerId="ADAL" clId="{06333182-DE8C-4A69-AB5C-4001703CFA8B}" dt="2025-04-26T22:22:53.777" v="413" actId="26606"/>
          <ac:spMkLst>
            <pc:docMk/>
            <pc:sldMk cId="40889934" sldId="271"/>
            <ac:spMk id="4" creationId="{D4816DFD-C4B4-4B75-914C-70EC748D6692}"/>
          </ac:spMkLst>
        </pc:spChg>
        <pc:spChg chg="add">
          <ac:chgData name="Gailey, Brandy" userId="36d000b5-b8db-41f8-810b-0c6b0fb5d751" providerId="ADAL" clId="{06333182-DE8C-4A69-AB5C-4001703CFA8B}" dt="2025-04-26T22:22:53.777" v="413" actId="26606"/>
          <ac:spMkLst>
            <pc:docMk/>
            <pc:sldMk cId="40889934" sldId="271"/>
            <ac:spMk id="10" creationId="{0F164E5A-ABC0-4A97-86CA-5F7C26615F3C}"/>
          </ac:spMkLst>
        </pc:spChg>
        <pc:spChg chg="add">
          <ac:chgData name="Gailey, Brandy" userId="36d000b5-b8db-41f8-810b-0c6b0fb5d751" providerId="ADAL" clId="{06333182-DE8C-4A69-AB5C-4001703CFA8B}" dt="2025-04-26T22:22:53.777" v="413" actId="26606"/>
          <ac:spMkLst>
            <pc:docMk/>
            <pc:sldMk cId="40889934" sldId="271"/>
            <ac:spMk id="12" creationId="{C2393E8D-D10F-4FE1-AC21-8B44BEB50089}"/>
          </ac:spMkLst>
        </pc:spChg>
        <pc:picChg chg="mod">
          <ac:chgData name="Gailey, Brandy" userId="36d000b5-b8db-41f8-810b-0c6b0fb5d751" providerId="ADAL" clId="{06333182-DE8C-4A69-AB5C-4001703CFA8B}" dt="2025-04-26T22:22:53.777" v="413" actId="26606"/>
          <ac:picMkLst>
            <pc:docMk/>
            <pc:sldMk cId="40889934" sldId="271"/>
            <ac:picMk id="5" creationId="{B3820981-26BE-A68F-352E-2436F0021097}"/>
          </ac:picMkLst>
        </pc:picChg>
      </pc:sldChg>
      <pc:sldChg chg="modSp add mod setBg">
        <pc:chgData name="Gailey, Brandy" userId="36d000b5-b8db-41f8-810b-0c6b0fb5d751" providerId="ADAL" clId="{06333182-DE8C-4A69-AB5C-4001703CFA8B}" dt="2025-04-26T22:23:14.699" v="416" actId="1076"/>
        <pc:sldMkLst>
          <pc:docMk/>
          <pc:sldMk cId="3334013947" sldId="272"/>
        </pc:sldMkLst>
        <pc:spChg chg="mod">
          <ac:chgData name="Gailey, Brandy" userId="36d000b5-b8db-41f8-810b-0c6b0fb5d751" providerId="ADAL" clId="{06333182-DE8C-4A69-AB5C-4001703CFA8B}" dt="2025-04-26T22:23:02.355" v="414" actId="26606"/>
          <ac:spMkLst>
            <pc:docMk/>
            <pc:sldMk cId="3334013947" sldId="272"/>
            <ac:spMk id="2" creationId="{12570DED-E942-4274-A5C5-61D0403EDC64}"/>
          </ac:spMkLst>
        </pc:spChg>
        <pc:spChg chg="mod">
          <ac:chgData name="Gailey, Brandy" userId="36d000b5-b8db-41f8-810b-0c6b0fb5d751" providerId="ADAL" clId="{06333182-DE8C-4A69-AB5C-4001703CFA8B}" dt="2025-04-26T22:23:02.355" v="414" actId="26606"/>
          <ac:spMkLst>
            <pc:docMk/>
            <pc:sldMk cId="3334013947" sldId="272"/>
            <ac:spMk id="4" creationId="{D4816DFD-C4B4-4B75-914C-70EC748D6692}"/>
          </ac:spMkLst>
        </pc:spChg>
        <pc:picChg chg="mod">
          <ac:chgData name="Gailey, Brandy" userId="36d000b5-b8db-41f8-810b-0c6b0fb5d751" providerId="ADAL" clId="{06333182-DE8C-4A69-AB5C-4001703CFA8B}" dt="2025-04-26T22:23:14.699" v="416" actId="1076"/>
          <ac:picMkLst>
            <pc:docMk/>
            <pc:sldMk cId="3334013947" sldId="272"/>
            <ac:picMk id="5" creationId="{9ED83434-A6D8-F1FF-9D27-31A285A6B833}"/>
          </ac:picMkLst>
        </pc:picChg>
      </pc:sldChg>
      <pc:sldChg chg="add">
        <pc:chgData name="Gailey, Brandy" userId="36d000b5-b8db-41f8-810b-0c6b0fb5d751" providerId="ADAL" clId="{06333182-DE8C-4A69-AB5C-4001703CFA8B}" dt="2025-04-26T21:57:32.559" v="100"/>
        <pc:sldMkLst>
          <pc:docMk/>
          <pc:sldMk cId="2220711798" sldId="273"/>
        </pc:sldMkLst>
      </pc:sldChg>
      <pc:sldChg chg="add del">
        <pc:chgData name="Gailey, Brandy" userId="36d000b5-b8db-41f8-810b-0c6b0fb5d751" providerId="ADAL" clId="{06333182-DE8C-4A69-AB5C-4001703CFA8B}" dt="2025-04-26T21:57:47.913" v="103" actId="27028"/>
        <pc:sldMkLst>
          <pc:docMk/>
          <pc:sldMk cId="1405425356" sldId="274"/>
        </pc:sldMkLst>
      </pc:sldChg>
      <pc:sldChg chg="modSp add mod">
        <pc:chgData name="Gailey, Brandy" userId="36d000b5-b8db-41f8-810b-0c6b0fb5d751" providerId="ADAL" clId="{06333182-DE8C-4A69-AB5C-4001703CFA8B}" dt="2025-04-26T22:19:07.662" v="380" actId="27636"/>
        <pc:sldMkLst>
          <pc:docMk/>
          <pc:sldMk cId="3597324725" sldId="274"/>
        </pc:sldMkLst>
        <pc:spChg chg="mod">
          <ac:chgData name="Gailey, Brandy" userId="36d000b5-b8db-41f8-810b-0c6b0fb5d751" providerId="ADAL" clId="{06333182-DE8C-4A69-AB5C-4001703CFA8B}" dt="2025-04-26T22:19:07.662" v="380" actId="27636"/>
          <ac:spMkLst>
            <pc:docMk/>
            <pc:sldMk cId="3597324725" sldId="274"/>
            <ac:spMk id="2" creationId="{07C8198B-61B4-490F-AA97-99CFA2CF3622}"/>
          </ac:spMkLst>
        </pc:spChg>
        <pc:spChg chg="mod">
          <ac:chgData name="Gailey, Brandy" userId="36d000b5-b8db-41f8-810b-0c6b0fb5d751" providerId="ADAL" clId="{06333182-DE8C-4A69-AB5C-4001703CFA8B}" dt="2025-04-26T22:19:07.660" v="379" actId="27636"/>
          <ac:spMkLst>
            <pc:docMk/>
            <pc:sldMk cId="3597324725" sldId="274"/>
            <ac:spMk id="3" creationId="{96B87C98-6E1F-4B38-91BE-8941A7E9C93B}"/>
          </ac:spMkLst>
        </pc:spChg>
      </pc:sldChg>
      <pc:sldChg chg="add del">
        <pc:chgData name="Gailey, Brandy" userId="36d000b5-b8db-41f8-810b-0c6b0fb5d751" providerId="ADAL" clId="{06333182-DE8C-4A69-AB5C-4001703CFA8B}" dt="2025-04-26T21:57:47.913" v="103" actId="27028"/>
        <pc:sldMkLst>
          <pc:docMk/>
          <pc:sldMk cId="2666727575" sldId="275"/>
        </pc:sldMkLst>
      </pc:sldChg>
      <pc:sldChg chg="addSp modSp add mod setBg">
        <pc:chgData name="Gailey, Brandy" userId="36d000b5-b8db-41f8-810b-0c6b0fb5d751" providerId="ADAL" clId="{06333182-DE8C-4A69-AB5C-4001703CFA8B}" dt="2025-04-26T22:23:24.969" v="417" actId="26606"/>
        <pc:sldMkLst>
          <pc:docMk/>
          <pc:sldMk cId="3378500615" sldId="275"/>
        </pc:sldMkLst>
        <pc:spChg chg="mod">
          <ac:chgData name="Gailey, Brandy" userId="36d000b5-b8db-41f8-810b-0c6b0fb5d751" providerId="ADAL" clId="{06333182-DE8C-4A69-AB5C-4001703CFA8B}" dt="2025-04-26T22:23:24.969" v="417" actId="26606"/>
          <ac:spMkLst>
            <pc:docMk/>
            <pc:sldMk cId="3378500615" sldId="275"/>
            <ac:spMk id="2" creationId="{12570DED-E942-4274-A5C5-61D0403EDC64}"/>
          </ac:spMkLst>
        </pc:spChg>
        <pc:spChg chg="mod ord">
          <ac:chgData name="Gailey, Brandy" userId="36d000b5-b8db-41f8-810b-0c6b0fb5d751" providerId="ADAL" clId="{06333182-DE8C-4A69-AB5C-4001703CFA8B}" dt="2025-04-26T22:23:24.969" v="417" actId="26606"/>
          <ac:spMkLst>
            <pc:docMk/>
            <pc:sldMk cId="3378500615" sldId="275"/>
            <ac:spMk id="4" creationId="{D4816DFD-C4B4-4B75-914C-70EC748D6692}"/>
          </ac:spMkLst>
        </pc:spChg>
        <pc:spChg chg="add">
          <ac:chgData name="Gailey, Brandy" userId="36d000b5-b8db-41f8-810b-0c6b0fb5d751" providerId="ADAL" clId="{06333182-DE8C-4A69-AB5C-4001703CFA8B}" dt="2025-04-26T22:23:24.969" v="417" actId="26606"/>
          <ac:spMkLst>
            <pc:docMk/>
            <pc:sldMk cId="3378500615" sldId="275"/>
            <ac:spMk id="12" creationId="{0F164E5A-ABC0-4A97-86CA-5F7C26615F3C}"/>
          </ac:spMkLst>
        </pc:spChg>
        <pc:spChg chg="add">
          <ac:chgData name="Gailey, Brandy" userId="36d000b5-b8db-41f8-810b-0c6b0fb5d751" providerId="ADAL" clId="{06333182-DE8C-4A69-AB5C-4001703CFA8B}" dt="2025-04-26T22:23:24.969" v="417" actId="26606"/>
          <ac:spMkLst>
            <pc:docMk/>
            <pc:sldMk cId="3378500615" sldId="275"/>
            <ac:spMk id="14" creationId="{C2393E8D-D10F-4FE1-AC21-8B44BEB50089}"/>
          </ac:spMkLst>
        </pc:spChg>
        <pc:picChg chg="mod">
          <ac:chgData name="Gailey, Brandy" userId="36d000b5-b8db-41f8-810b-0c6b0fb5d751" providerId="ADAL" clId="{06333182-DE8C-4A69-AB5C-4001703CFA8B}" dt="2025-04-26T22:23:24.969" v="417" actId="26606"/>
          <ac:picMkLst>
            <pc:docMk/>
            <pc:sldMk cId="3378500615" sldId="275"/>
            <ac:picMk id="7" creationId="{76FFF16C-4FBD-5C6B-45C8-3B43FA1EF5E8}"/>
          </ac:picMkLst>
        </pc:picChg>
      </pc:sldChg>
      <pc:sldChg chg="modSp add mod setBg">
        <pc:chgData name="Gailey, Brandy" userId="36d000b5-b8db-41f8-810b-0c6b0fb5d751" providerId="ADAL" clId="{06333182-DE8C-4A69-AB5C-4001703CFA8B}" dt="2025-04-26T22:23:45.879" v="422" actId="1076"/>
        <pc:sldMkLst>
          <pc:docMk/>
          <pc:sldMk cId="844992569" sldId="276"/>
        </pc:sldMkLst>
        <pc:spChg chg="mod">
          <ac:chgData name="Gailey, Brandy" userId="36d000b5-b8db-41f8-810b-0c6b0fb5d751" providerId="ADAL" clId="{06333182-DE8C-4A69-AB5C-4001703CFA8B}" dt="2025-04-26T22:23:32.961" v="418" actId="26606"/>
          <ac:spMkLst>
            <pc:docMk/>
            <pc:sldMk cId="844992569" sldId="276"/>
            <ac:spMk id="2" creationId="{12570DED-E942-4274-A5C5-61D0403EDC64}"/>
          </ac:spMkLst>
        </pc:spChg>
        <pc:spChg chg="mod">
          <ac:chgData name="Gailey, Brandy" userId="36d000b5-b8db-41f8-810b-0c6b0fb5d751" providerId="ADAL" clId="{06333182-DE8C-4A69-AB5C-4001703CFA8B}" dt="2025-04-26T22:23:32.961" v="418" actId="26606"/>
          <ac:spMkLst>
            <pc:docMk/>
            <pc:sldMk cId="844992569" sldId="276"/>
            <ac:spMk id="4" creationId="{D4816DFD-C4B4-4B75-914C-70EC748D6692}"/>
          </ac:spMkLst>
        </pc:spChg>
        <pc:picChg chg="mod">
          <ac:chgData name="Gailey, Brandy" userId="36d000b5-b8db-41f8-810b-0c6b0fb5d751" providerId="ADAL" clId="{06333182-DE8C-4A69-AB5C-4001703CFA8B}" dt="2025-04-26T22:23:45.879" v="422" actId="1076"/>
          <ac:picMkLst>
            <pc:docMk/>
            <pc:sldMk cId="844992569" sldId="276"/>
            <ac:picMk id="5" creationId="{AD367B87-3B21-2058-678D-3D3BA126479C}"/>
          </ac:picMkLst>
        </pc:picChg>
      </pc:sldChg>
      <pc:sldChg chg="add del">
        <pc:chgData name="Gailey, Brandy" userId="36d000b5-b8db-41f8-810b-0c6b0fb5d751" providerId="ADAL" clId="{06333182-DE8C-4A69-AB5C-4001703CFA8B}" dt="2025-04-26T21:57:47.913" v="103" actId="27028"/>
        <pc:sldMkLst>
          <pc:docMk/>
          <pc:sldMk cId="1144335502" sldId="276"/>
        </pc:sldMkLst>
      </pc:sldChg>
      <pc:sldChg chg="add del">
        <pc:chgData name="Gailey, Brandy" userId="36d000b5-b8db-41f8-810b-0c6b0fb5d751" providerId="ADAL" clId="{06333182-DE8C-4A69-AB5C-4001703CFA8B}" dt="2025-04-26T21:57:47.913" v="103" actId="27028"/>
        <pc:sldMkLst>
          <pc:docMk/>
          <pc:sldMk cId="5232437" sldId="277"/>
        </pc:sldMkLst>
      </pc:sldChg>
      <pc:sldChg chg="modSp new mod">
        <pc:chgData name="Gailey, Brandy" userId="36d000b5-b8db-41f8-810b-0c6b0fb5d751" providerId="ADAL" clId="{06333182-DE8C-4A69-AB5C-4001703CFA8B}" dt="2025-04-26T22:24:04.759" v="423" actId="207"/>
        <pc:sldMkLst>
          <pc:docMk/>
          <pc:sldMk cId="253038588" sldId="277"/>
        </pc:sldMkLst>
        <pc:spChg chg="mod">
          <ac:chgData name="Gailey, Brandy" userId="36d000b5-b8db-41f8-810b-0c6b0fb5d751" providerId="ADAL" clId="{06333182-DE8C-4A69-AB5C-4001703CFA8B}" dt="2025-04-26T22:19:07.100" v="370"/>
          <ac:spMkLst>
            <pc:docMk/>
            <pc:sldMk cId="253038588" sldId="277"/>
            <ac:spMk id="2" creationId="{A75A45A5-5686-D463-86EA-F3A178035FB0}"/>
          </ac:spMkLst>
        </pc:spChg>
        <pc:spChg chg="mod">
          <ac:chgData name="Gailey, Brandy" userId="36d000b5-b8db-41f8-810b-0c6b0fb5d751" providerId="ADAL" clId="{06333182-DE8C-4A69-AB5C-4001703CFA8B}" dt="2025-04-26T22:24:04.759" v="423" actId="207"/>
          <ac:spMkLst>
            <pc:docMk/>
            <pc:sldMk cId="253038588" sldId="277"/>
            <ac:spMk id="3" creationId="{8EE6DAF8-1085-E24C-92B4-8ECC03FF5EA5}"/>
          </ac:spMkLst>
        </pc:spChg>
      </pc:sldChg>
      <pc:sldChg chg="add del">
        <pc:chgData name="Gailey, Brandy" userId="36d000b5-b8db-41f8-810b-0c6b0fb5d751" providerId="ADAL" clId="{06333182-DE8C-4A69-AB5C-4001703CFA8B}" dt="2025-04-26T21:57:47.913" v="103" actId="27028"/>
        <pc:sldMkLst>
          <pc:docMk/>
          <pc:sldMk cId="1090329522" sldId="278"/>
        </pc:sldMkLst>
      </pc:sldChg>
      <pc:sldChg chg="modSp new mod">
        <pc:chgData name="Gailey, Brandy" userId="36d000b5-b8db-41f8-810b-0c6b0fb5d751" providerId="ADAL" clId="{06333182-DE8C-4A69-AB5C-4001703CFA8B}" dt="2025-04-26T22:24:35.014" v="426" actId="2711"/>
        <pc:sldMkLst>
          <pc:docMk/>
          <pc:sldMk cId="1365659592" sldId="278"/>
        </pc:sldMkLst>
        <pc:spChg chg="mod">
          <ac:chgData name="Gailey, Brandy" userId="36d000b5-b8db-41f8-810b-0c6b0fb5d751" providerId="ADAL" clId="{06333182-DE8C-4A69-AB5C-4001703CFA8B}" dt="2025-04-26T22:19:07.100" v="370"/>
          <ac:spMkLst>
            <pc:docMk/>
            <pc:sldMk cId="1365659592" sldId="278"/>
            <ac:spMk id="2" creationId="{6953EE32-CCAA-6EDD-FFE5-FC4EB5786AD3}"/>
          </ac:spMkLst>
        </pc:spChg>
        <pc:spChg chg="mod">
          <ac:chgData name="Gailey, Brandy" userId="36d000b5-b8db-41f8-810b-0c6b0fb5d751" providerId="ADAL" clId="{06333182-DE8C-4A69-AB5C-4001703CFA8B}" dt="2025-04-26T22:24:35.014" v="426" actId="2711"/>
          <ac:spMkLst>
            <pc:docMk/>
            <pc:sldMk cId="1365659592" sldId="278"/>
            <ac:spMk id="3" creationId="{DAD9F7DA-4B24-3FB3-B944-DA7DC671929B}"/>
          </ac:spMkLst>
        </pc:spChg>
      </pc:sldChg>
      <pc:sldChg chg="addSp delSp modSp new mod setBg addAnim">
        <pc:chgData name="Gailey, Brandy" userId="36d000b5-b8db-41f8-810b-0c6b0fb5d751" providerId="ADAL" clId="{06333182-DE8C-4A69-AB5C-4001703CFA8B}" dt="2025-04-26T22:27:29.110" v="446"/>
        <pc:sldMkLst>
          <pc:docMk/>
          <pc:sldMk cId="4043924476" sldId="279"/>
        </pc:sldMkLst>
        <pc:spChg chg="mod">
          <ac:chgData name="Gailey, Brandy" userId="36d000b5-b8db-41f8-810b-0c6b0fb5d751" providerId="ADAL" clId="{06333182-DE8C-4A69-AB5C-4001703CFA8B}" dt="2025-04-26T22:27:29.105" v="444" actId="26606"/>
          <ac:spMkLst>
            <pc:docMk/>
            <pc:sldMk cId="4043924476" sldId="279"/>
            <ac:spMk id="2" creationId="{F1DFC2AC-A795-BDB0-FAE9-085EC3091316}"/>
          </ac:spMkLst>
        </pc:spChg>
        <pc:spChg chg="mod">
          <ac:chgData name="Gailey, Brandy" userId="36d000b5-b8db-41f8-810b-0c6b0fb5d751" providerId="ADAL" clId="{06333182-DE8C-4A69-AB5C-4001703CFA8B}" dt="2025-04-26T22:27:29.105" v="444" actId="26606"/>
          <ac:spMkLst>
            <pc:docMk/>
            <pc:sldMk cId="4043924476" sldId="279"/>
            <ac:spMk id="3" creationId="{56DD9343-95A8-398E-59D9-C6CE3B71E2C7}"/>
          </ac:spMkLst>
        </pc:spChg>
        <pc:spChg chg="add del">
          <ac:chgData name="Gailey, Brandy" userId="36d000b5-b8db-41f8-810b-0c6b0fb5d751" providerId="ADAL" clId="{06333182-DE8C-4A69-AB5C-4001703CFA8B}" dt="2025-04-26T22:27:24.418" v="441" actId="26606"/>
          <ac:spMkLst>
            <pc:docMk/>
            <pc:sldMk cId="4043924476" sldId="279"/>
            <ac:spMk id="8" creationId="{70068059-9097-4F05-BA38-CDD7DBF77372}"/>
          </ac:spMkLst>
        </pc:spChg>
        <pc:spChg chg="add del">
          <ac:chgData name="Gailey, Brandy" userId="36d000b5-b8db-41f8-810b-0c6b0fb5d751" providerId="ADAL" clId="{06333182-DE8C-4A69-AB5C-4001703CFA8B}" dt="2025-04-26T22:27:29.062" v="443" actId="26606"/>
          <ac:spMkLst>
            <pc:docMk/>
            <pc:sldMk cId="4043924476" sldId="279"/>
            <ac:spMk id="11" creationId="{44962833-2EBB-47A0-9823-D4F8E16EE1CC}"/>
          </ac:spMkLst>
        </pc:spChg>
        <pc:picChg chg="add">
          <ac:chgData name="Gailey, Brandy" userId="36d000b5-b8db-41f8-810b-0c6b0fb5d751" providerId="ADAL" clId="{06333182-DE8C-4A69-AB5C-4001703CFA8B}" dt="2025-04-26T22:27:29.105" v="444" actId="26606"/>
          <ac:picMkLst>
            <pc:docMk/>
            <pc:sldMk cId="4043924476" sldId="279"/>
            <ac:picMk id="5" creationId="{6F1A4CCE-9381-56ED-CFC8-0F353CD7C742}"/>
          </ac:picMkLst>
        </pc:picChg>
        <pc:cxnChg chg="add del">
          <ac:chgData name="Gailey, Brandy" userId="36d000b5-b8db-41f8-810b-0c6b0fb5d751" providerId="ADAL" clId="{06333182-DE8C-4A69-AB5C-4001703CFA8B}" dt="2025-04-26T22:27:29.062" v="443" actId="26606"/>
          <ac:cxnSpMkLst>
            <pc:docMk/>
            <pc:sldMk cId="4043924476" sldId="279"/>
            <ac:cxnSpMk id="10" creationId="{21FCCE20-1E4F-44FF-87B4-379D391A2D12}"/>
          </ac:cxnSpMkLst>
        </pc:cxnChg>
      </pc:sldChg>
      <pc:sldChg chg="addSp modSp new mod setBg setClrOvrMap">
        <pc:chgData name="Gailey, Brandy" userId="36d000b5-b8db-41f8-810b-0c6b0fb5d751" providerId="ADAL" clId="{06333182-DE8C-4A69-AB5C-4001703CFA8B}" dt="2025-04-26T22:19:54.207" v="385" actId="26606"/>
        <pc:sldMkLst>
          <pc:docMk/>
          <pc:sldMk cId="1511727212" sldId="280"/>
        </pc:sldMkLst>
        <pc:spChg chg="mod">
          <ac:chgData name="Gailey, Brandy" userId="36d000b5-b8db-41f8-810b-0c6b0fb5d751" providerId="ADAL" clId="{06333182-DE8C-4A69-AB5C-4001703CFA8B}" dt="2025-04-26T22:19:54.207" v="385" actId="26606"/>
          <ac:spMkLst>
            <pc:docMk/>
            <pc:sldMk cId="1511727212" sldId="280"/>
            <ac:spMk id="2" creationId="{F1546F15-6DA8-4067-91FD-28A459BA3F9B}"/>
          </ac:spMkLst>
        </pc:spChg>
        <pc:spChg chg="mod">
          <ac:chgData name="Gailey, Brandy" userId="36d000b5-b8db-41f8-810b-0c6b0fb5d751" providerId="ADAL" clId="{06333182-DE8C-4A69-AB5C-4001703CFA8B}" dt="2025-04-26T22:19:54.207" v="385" actId="26606"/>
          <ac:spMkLst>
            <pc:docMk/>
            <pc:sldMk cId="1511727212" sldId="280"/>
            <ac:spMk id="3" creationId="{16854E70-1CAB-4CD0-3BA5-9BB82278102D}"/>
          </ac:spMkLst>
        </pc:spChg>
        <pc:spChg chg="add">
          <ac:chgData name="Gailey, Brandy" userId="36d000b5-b8db-41f8-810b-0c6b0fb5d751" providerId="ADAL" clId="{06333182-DE8C-4A69-AB5C-4001703CFA8B}" dt="2025-04-26T22:19:54.207" v="385" actId="26606"/>
          <ac:spMkLst>
            <pc:docMk/>
            <pc:sldMk cId="1511727212" sldId="280"/>
            <ac:spMk id="8" creationId="{E47A690B-DE55-4274-B33B-C91FD647EB63}"/>
          </ac:spMkLst>
        </pc:spChg>
        <pc:spChg chg="add">
          <ac:chgData name="Gailey, Brandy" userId="36d000b5-b8db-41f8-810b-0c6b0fb5d751" providerId="ADAL" clId="{06333182-DE8C-4A69-AB5C-4001703CFA8B}" dt="2025-04-26T22:19:54.207" v="385" actId="26606"/>
          <ac:spMkLst>
            <pc:docMk/>
            <pc:sldMk cId="1511727212" sldId="280"/>
            <ac:spMk id="10" creationId="{DC9CD390-6DB5-4AEA-8D13-BC6CEF344F9D}"/>
          </ac:spMkLst>
        </pc:spChg>
        <pc:spChg chg="add">
          <ac:chgData name="Gailey, Brandy" userId="36d000b5-b8db-41f8-810b-0c6b0fb5d751" providerId="ADAL" clId="{06333182-DE8C-4A69-AB5C-4001703CFA8B}" dt="2025-04-26T22:19:54.207" v="385" actId="26606"/>
          <ac:spMkLst>
            <pc:docMk/>
            <pc:sldMk cId="1511727212" sldId="280"/>
            <ac:spMk id="12" creationId="{11FA69C6-0A69-4994-9F32-C4497B8B4CBF}"/>
          </ac:spMkLst>
        </pc:spChg>
      </pc:sldChg>
      <pc:sldMasterChg chg="add addSldLayout delSldLayout">
        <pc:chgData name="Gailey, Brandy" userId="36d000b5-b8db-41f8-810b-0c6b0fb5d751" providerId="ADAL" clId="{06333182-DE8C-4A69-AB5C-4001703CFA8B}" dt="2025-04-26T21:57:47.913" v="103" actId="27028"/>
        <pc:sldMasterMkLst>
          <pc:docMk/>
          <pc:sldMasterMk cId="2593387113" sldId="2147483648"/>
        </pc:sldMasterMkLst>
        <pc:sldLayoutChg chg="add">
          <pc:chgData name="Gailey, Brandy" userId="36d000b5-b8db-41f8-810b-0c6b0fb5d751" providerId="ADAL" clId="{06333182-DE8C-4A69-AB5C-4001703CFA8B}" dt="2025-04-26T21:55:23.161" v="67" actId="27028"/>
          <pc:sldLayoutMkLst>
            <pc:docMk/>
            <pc:sldMasterMk cId="2593387113" sldId="2147483648"/>
            <pc:sldLayoutMk cId="1740511828" sldId="2147483649"/>
          </pc:sldLayoutMkLst>
        </pc:sldLayoutChg>
        <pc:sldLayoutChg chg="add del">
          <pc:chgData name="Gailey, Brandy" userId="36d000b5-b8db-41f8-810b-0c6b0fb5d751" providerId="ADAL" clId="{06333182-DE8C-4A69-AB5C-4001703CFA8B}" dt="2025-04-26T21:57:47.913" v="103" actId="27028"/>
          <pc:sldLayoutMkLst>
            <pc:docMk/>
            <pc:sldMasterMk cId="2593387113" sldId="2147483648"/>
            <pc:sldLayoutMk cId="3391061377" sldId="2147483650"/>
          </pc:sldLayoutMkLst>
        </pc:sldLayoutChg>
        <pc:sldLayoutChg chg="add del">
          <pc:chgData name="Gailey, Brandy" userId="36d000b5-b8db-41f8-810b-0c6b0fb5d751" providerId="ADAL" clId="{06333182-DE8C-4A69-AB5C-4001703CFA8B}" dt="2025-04-26T21:57:47.913" v="103" actId="27028"/>
          <pc:sldLayoutMkLst>
            <pc:docMk/>
            <pc:sldMasterMk cId="2593387113" sldId="2147483648"/>
            <pc:sldLayoutMk cId="589387458" sldId="2147483651"/>
          </pc:sldLayoutMkLst>
        </pc:sldLayoutChg>
        <pc:sldLayoutChg chg="add del">
          <pc:chgData name="Gailey, Brandy" userId="36d000b5-b8db-41f8-810b-0c6b0fb5d751" providerId="ADAL" clId="{06333182-DE8C-4A69-AB5C-4001703CFA8B}" dt="2025-04-26T21:57:47.913" v="103" actId="27028"/>
          <pc:sldLayoutMkLst>
            <pc:docMk/>
            <pc:sldMasterMk cId="2593387113" sldId="2147483648"/>
            <pc:sldLayoutMk cId="3618319736" sldId="2147483652"/>
          </pc:sldLayoutMkLst>
        </pc:sldLayoutChg>
        <pc:sldLayoutChg chg="add del">
          <pc:chgData name="Gailey, Brandy" userId="36d000b5-b8db-41f8-810b-0c6b0fb5d751" providerId="ADAL" clId="{06333182-DE8C-4A69-AB5C-4001703CFA8B}" dt="2025-04-26T21:57:47.913" v="103" actId="27028"/>
          <pc:sldLayoutMkLst>
            <pc:docMk/>
            <pc:sldMasterMk cId="2593387113" sldId="2147483648"/>
            <pc:sldLayoutMk cId="657969986" sldId="2147483653"/>
          </pc:sldLayoutMkLst>
        </pc:sldLayoutChg>
        <pc:sldLayoutChg chg="add del">
          <pc:chgData name="Gailey, Brandy" userId="36d000b5-b8db-41f8-810b-0c6b0fb5d751" providerId="ADAL" clId="{06333182-DE8C-4A69-AB5C-4001703CFA8B}" dt="2025-04-26T21:57:47.913" v="103" actId="27028"/>
          <pc:sldLayoutMkLst>
            <pc:docMk/>
            <pc:sldMasterMk cId="2593387113" sldId="2147483648"/>
            <pc:sldLayoutMk cId="2436103765" sldId="2147483654"/>
          </pc:sldLayoutMkLst>
        </pc:sldLayoutChg>
        <pc:sldLayoutChg chg="add del">
          <pc:chgData name="Gailey, Brandy" userId="36d000b5-b8db-41f8-810b-0c6b0fb5d751" providerId="ADAL" clId="{06333182-DE8C-4A69-AB5C-4001703CFA8B}" dt="2025-04-26T21:57:47.913" v="103" actId="27028"/>
          <pc:sldLayoutMkLst>
            <pc:docMk/>
            <pc:sldMasterMk cId="2593387113" sldId="2147483648"/>
            <pc:sldLayoutMk cId="4046530096" sldId="2147483655"/>
          </pc:sldLayoutMkLst>
        </pc:sldLayoutChg>
        <pc:sldLayoutChg chg="add del">
          <pc:chgData name="Gailey, Brandy" userId="36d000b5-b8db-41f8-810b-0c6b0fb5d751" providerId="ADAL" clId="{06333182-DE8C-4A69-AB5C-4001703CFA8B}" dt="2025-04-26T21:57:47.913" v="103" actId="27028"/>
          <pc:sldLayoutMkLst>
            <pc:docMk/>
            <pc:sldMasterMk cId="2593387113" sldId="2147483648"/>
            <pc:sldLayoutMk cId="1618697400" sldId="2147483656"/>
          </pc:sldLayoutMkLst>
        </pc:sldLayoutChg>
        <pc:sldLayoutChg chg="add">
          <pc:chgData name="Gailey, Brandy" userId="36d000b5-b8db-41f8-810b-0c6b0fb5d751" providerId="ADAL" clId="{06333182-DE8C-4A69-AB5C-4001703CFA8B}" dt="2025-04-26T21:55:29.796" v="69" actId="27028"/>
          <pc:sldLayoutMkLst>
            <pc:docMk/>
            <pc:sldMasterMk cId="2593387113" sldId="2147483648"/>
            <pc:sldLayoutMk cId="1826859231" sldId="2147483657"/>
          </pc:sldLayoutMkLst>
        </pc:sldLayoutChg>
        <pc:sldLayoutChg chg="add del">
          <pc:chgData name="Gailey, Brandy" userId="36d000b5-b8db-41f8-810b-0c6b0fb5d751" providerId="ADAL" clId="{06333182-DE8C-4A69-AB5C-4001703CFA8B}" dt="2025-04-26T21:57:47.913" v="103" actId="27028"/>
          <pc:sldLayoutMkLst>
            <pc:docMk/>
            <pc:sldMasterMk cId="2593387113" sldId="2147483648"/>
            <pc:sldLayoutMk cId="2637748744" sldId="2147483658"/>
          </pc:sldLayoutMkLst>
        </pc:sldLayoutChg>
        <pc:sldLayoutChg chg="add del">
          <pc:chgData name="Gailey, Brandy" userId="36d000b5-b8db-41f8-810b-0c6b0fb5d751" providerId="ADAL" clId="{06333182-DE8C-4A69-AB5C-4001703CFA8B}" dt="2025-04-26T21:57:47.913" v="103" actId="27028"/>
          <pc:sldLayoutMkLst>
            <pc:docMk/>
            <pc:sldMasterMk cId="2593387113" sldId="2147483648"/>
            <pc:sldLayoutMk cId="1822105332" sldId="2147483659"/>
          </pc:sldLayoutMkLst>
        </pc:sldLayoutChg>
      </pc:sldMasterChg>
      <pc:sldMasterChg chg="replId modSldLayout">
        <pc:chgData name="Gailey, Brandy" userId="36d000b5-b8db-41f8-810b-0c6b0fb5d751" providerId="ADAL" clId="{06333182-DE8C-4A69-AB5C-4001703CFA8B}" dt="2025-04-26T21:57:47.913" v="103" actId="27028"/>
        <pc:sldMasterMkLst>
          <pc:docMk/>
          <pc:sldMasterMk cId="3039406817" sldId="2147483660"/>
        </pc:sldMasterMkLst>
        <pc:sldLayoutChg chg="replId">
          <pc:chgData name="Gailey, Brandy" userId="36d000b5-b8db-41f8-810b-0c6b0fb5d751" providerId="ADAL" clId="{06333182-DE8C-4A69-AB5C-4001703CFA8B}" dt="2025-04-26T21:57:47.913" v="103" actId="27028"/>
          <pc:sldLayoutMkLst>
            <pc:docMk/>
            <pc:sldMasterMk cId="3039406817" sldId="2147483660"/>
            <pc:sldLayoutMk cId="2503485001" sldId="2147483650"/>
          </pc:sldLayoutMkLst>
        </pc:sldLayoutChg>
        <pc:sldLayoutChg chg="replId">
          <pc:chgData name="Gailey, Brandy" userId="36d000b5-b8db-41f8-810b-0c6b0fb5d751" providerId="ADAL" clId="{06333182-DE8C-4A69-AB5C-4001703CFA8B}" dt="2025-04-26T21:57:47.913" v="103" actId="27028"/>
          <pc:sldLayoutMkLst>
            <pc:docMk/>
            <pc:sldMasterMk cId="3039406817" sldId="2147483660"/>
            <pc:sldLayoutMk cId="2508714288" sldId="2147483651"/>
          </pc:sldLayoutMkLst>
        </pc:sldLayoutChg>
        <pc:sldLayoutChg chg="replId">
          <pc:chgData name="Gailey, Brandy" userId="36d000b5-b8db-41f8-810b-0c6b0fb5d751" providerId="ADAL" clId="{06333182-DE8C-4A69-AB5C-4001703CFA8B}" dt="2025-04-26T21:57:47.913" v="103" actId="27028"/>
          <pc:sldLayoutMkLst>
            <pc:docMk/>
            <pc:sldMasterMk cId="3039406817" sldId="2147483660"/>
            <pc:sldLayoutMk cId="2716659919" sldId="2147483652"/>
          </pc:sldLayoutMkLst>
        </pc:sldLayoutChg>
        <pc:sldLayoutChg chg="replId">
          <pc:chgData name="Gailey, Brandy" userId="36d000b5-b8db-41f8-810b-0c6b0fb5d751" providerId="ADAL" clId="{06333182-DE8C-4A69-AB5C-4001703CFA8B}" dt="2025-04-26T21:57:47.913" v="103" actId="27028"/>
          <pc:sldLayoutMkLst>
            <pc:docMk/>
            <pc:sldMasterMk cId="3039406817" sldId="2147483660"/>
            <pc:sldLayoutMk cId="615918974" sldId="2147483653"/>
          </pc:sldLayoutMkLst>
        </pc:sldLayoutChg>
        <pc:sldLayoutChg chg="replId">
          <pc:chgData name="Gailey, Brandy" userId="36d000b5-b8db-41f8-810b-0c6b0fb5d751" providerId="ADAL" clId="{06333182-DE8C-4A69-AB5C-4001703CFA8B}" dt="2025-04-26T21:57:47.913" v="103" actId="27028"/>
          <pc:sldLayoutMkLst>
            <pc:docMk/>
            <pc:sldMasterMk cId="3039406817" sldId="2147483660"/>
            <pc:sldLayoutMk cId="4207078978" sldId="2147483654"/>
          </pc:sldLayoutMkLst>
        </pc:sldLayoutChg>
        <pc:sldLayoutChg chg="replId">
          <pc:chgData name="Gailey, Brandy" userId="36d000b5-b8db-41f8-810b-0c6b0fb5d751" providerId="ADAL" clId="{06333182-DE8C-4A69-AB5C-4001703CFA8B}" dt="2025-04-26T21:57:47.913" v="103" actId="27028"/>
          <pc:sldLayoutMkLst>
            <pc:docMk/>
            <pc:sldMasterMk cId="3039406817" sldId="2147483660"/>
            <pc:sldLayoutMk cId="3547959645" sldId="2147483655"/>
          </pc:sldLayoutMkLst>
        </pc:sldLayoutChg>
        <pc:sldLayoutChg chg="replId">
          <pc:chgData name="Gailey, Brandy" userId="36d000b5-b8db-41f8-810b-0c6b0fb5d751" providerId="ADAL" clId="{06333182-DE8C-4A69-AB5C-4001703CFA8B}" dt="2025-04-26T21:57:47.913" v="103" actId="27028"/>
          <pc:sldLayoutMkLst>
            <pc:docMk/>
            <pc:sldMasterMk cId="3039406817" sldId="2147483660"/>
            <pc:sldLayoutMk cId="2950349195" sldId="2147483656"/>
          </pc:sldLayoutMkLst>
        </pc:sldLayoutChg>
        <pc:sldLayoutChg chg="replId">
          <pc:chgData name="Gailey, Brandy" userId="36d000b5-b8db-41f8-810b-0c6b0fb5d751" providerId="ADAL" clId="{06333182-DE8C-4A69-AB5C-4001703CFA8B}" dt="2025-04-26T21:57:47.913" v="103" actId="27028"/>
          <pc:sldLayoutMkLst>
            <pc:docMk/>
            <pc:sldMasterMk cId="3039406817" sldId="2147483660"/>
            <pc:sldLayoutMk cId="2300935356" sldId="2147483658"/>
          </pc:sldLayoutMkLst>
        </pc:sldLayoutChg>
        <pc:sldLayoutChg chg="replId">
          <pc:chgData name="Gailey, Brandy" userId="36d000b5-b8db-41f8-810b-0c6b0fb5d751" providerId="ADAL" clId="{06333182-DE8C-4A69-AB5C-4001703CFA8B}" dt="2025-04-26T21:57:47.913" v="103" actId="27028"/>
          <pc:sldLayoutMkLst>
            <pc:docMk/>
            <pc:sldMasterMk cId="3039406817" sldId="2147483660"/>
            <pc:sldLayoutMk cId="124447303" sldId="2147483659"/>
          </pc:sldLayoutMkLst>
        </pc:sldLayoutChg>
        <pc:sldLayoutChg chg="replId">
          <pc:chgData name="Gailey, Brandy" userId="36d000b5-b8db-41f8-810b-0c6b0fb5d751" providerId="ADAL" clId="{06333182-DE8C-4A69-AB5C-4001703CFA8B}" dt="2025-04-26T21:55:23.161" v="67" actId="27028"/>
          <pc:sldLayoutMkLst>
            <pc:docMk/>
            <pc:sldMasterMk cId="3039406817" sldId="2147483660"/>
            <pc:sldLayoutMk cId="2194372506" sldId="2147483661"/>
          </pc:sldLayoutMkLst>
        </pc:sldLayoutChg>
        <pc:sldLayoutChg chg="replId">
          <pc:chgData name="Gailey, Brandy" userId="36d000b5-b8db-41f8-810b-0c6b0fb5d751" providerId="ADAL" clId="{06333182-DE8C-4A69-AB5C-4001703CFA8B}" dt="2025-04-26T21:55:29.796" v="69" actId="27028"/>
          <pc:sldLayoutMkLst>
            <pc:docMk/>
            <pc:sldMasterMk cId="3039406817" sldId="2147483660"/>
            <pc:sldLayoutMk cId="1650371170" sldId="214748366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9D3C293-654A-4E80-BEAD-F056A17EA7BA}" type="datetimeFigureOut">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139676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D3C293-654A-4E80-BEAD-F056A17EA7BA}"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58319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D3C293-654A-4E80-BEAD-F056A17EA7BA}"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2305171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D3C293-654A-4E80-BEAD-F056A17EA7BA}"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74ECD-CB84-442D-82B8-2E61075A690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8854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D3C293-654A-4E80-BEAD-F056A17EA7BA}"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391081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9D3C293-654A-4E80-BEAD-F056A17EA7BA}" type="datetimeFigureOut">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2981846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9D3C293-654A-4E80-BEAD-F056A17EA7BA}" type="datetimeFigureOut">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31026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D3C293-654A-4E80-BEAD-F056A17EA7BA}"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3747812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D3C293-654A-4E80-BEAD-F056A17EA7BA}"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155813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D3C293-654A-4E80-BEAD-F056A17EA7BA}"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128963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D3C293-654A-4E80-BEAD-F056A17EA7BA}" type="datetimeFigureOut">
              <a:rPr lang="en-US" smtClean="0"/>
              <a:t>4/26/2025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24988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D3C293-654A-4E80-BEAD-F056A17EA7BA}"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314530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D3C293-654A-4E80-BEAD-F056A17EA7BA}" type="datetimeFigureOut">
              <a:rPr lang="en-US" smtClean="0"/>
              <a:t>4/26/2025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377813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D3C293-654A-4E80-BEAD-F056A17EA7BA}" type="datetimeFigureOut">
              <a:rPr lang="en-US" smtClean="0"/>
              <a:t>4/26/2025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264826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3C293-654A-4E80-BEAD-F056A17EA7BA}" type="datetimeFigureOut">
              <a:rPr lang="en-US" smtClean="0"/>
              <a:t>4/26/2025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264829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D3C293-654A-4E80-BEAD-F056A17EA7BA}"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179255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D3C293-654A-4E80-BEAD-F056A17EA7BA}" type="datetimeFigureOut">
              <a:rPr lang="en-US" smtClean="0"/>
              <a:t>4/26/2025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74ECD-CB84-442D-82B8-2E61075A6907}" type="slidenum">
              <a:rPr lang="en-US" smtClean="0"/>
              <a:t>‹#›</a:t>
            </a:fld>
            <a:endParaRPr lang="en-US"/>
          </a:p>
        </p:txBody>
      </p:sp>
    </p:spTree>
    <p:extLst>
      <p:ext uri="{BB962C8B-B14F-4D97-AF65-F5344CB8AC3E}">
        <p14:creationId xmlns:p14="http://schemas.microsoft.com/office/powerpoint/2010/main" val="266265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9D3C293-654A-4E80-BEAD-F056A17EA7BA}" type="datetimeFigureOut">
              <a:rPr lang="en-US" smtClean="0"/>
              <a:t>4/26/2025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4274ECD-CB84-442D-82B8-2E61075A6907}" type="slidenum">
              <a:rPr lang="en-US" smtClean="0"/>
              <a:t>‹#›</a:t>
            </a:fld>
            <a:endParaRPr lang="en-US"/>
          </a:p>
        </p:txBody>
      </p:sp>
    </p:spTree>
    <p:extLst>
      <p:ext uri="{BB962C8B-B14F-4D97-AF65-F5344CB8AC3E}">
        <p14:creationId xmlns:p14="http://schemas.microsoft.com/office/powerpoint/2010/main" val="1739459151"/>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0E52-618E-A85E-6C80-136E592174F4}"/>
              </a:ext>
            </a:extLst>
          </p:cNvPr>
          <p:cNvSpPr>
            <a:spLocks noGrp="1"/>
          </p:cNvSpPr>
          <p:nvPr>
            <p:ph type="ctrTitle"/>
          </p:nvPr>
        </p:nvSpPr>
        <p:spPr>
          <a:xfrm>
            <a:off x="4377313" y="687388"/>
            <a:ext cx="6290687" cy="5483225"/>
          </a:xfrm>
          <a:effectLst/>
        </p:spPr>
        <p:txBody>
          <a:bodyPr wrap="square" anchor="ctr">
            <a:normAutofit/>
          </a:bodyPr>
          <a:lstStyle/>
          <a:p>
            <a:pPr algn="l"/>
            <a:r>
              <a:rPr lang="en-US" sz="7200" b="0" i="0">
                <a:solidFill>
                  <a:schemeClr val="tx1">
                    <a:lumMod val="95000"/>
                  </a:schemeClr>
                </a:solidFill>
                <a:effectLst/>
                <a:latin typeface="Arial" panose="020B0604020202020204" pitchFamily="34" charset="0"/>
              </a:rPr>
              <a:t>CEIS 114</a:t>
            </a:r>
            <a:br>
              <a:rPr lang="en-US" sz="7200">
                <a:solidFill>
                  <a:schemeClr val="tx1">
                    <a:lumMod val="95000"/>
                  </a:schemeClr>
                </a:solidFill>
              </a:rPr>
            </a:br>
            <a:r>
              <a:rPr lang="en-US" sz="7200" b="0" i="0">
                <a:solidFill>
                  <a:schemeClr val="tx1">
                    <a:lumMod val="95000"/>
                  </a:schemeClr>
                </a:solidFill>
                <a:effectLst/>
                <a:latin typeface="Arial" panose="020B0604020202020204" pitchFamily="34" charset="0"/>
              </a:rPr>
              <a:t>Final Project Deliverables</a:t>
            </a:r>
            <a:br>
              <a:rPr lang="en-US" sz="7200">
                <a:solidFill>
                  <a:schemeClr val="tx1">
                    <a:lumMod val="95000"/>
                  </a:schemeClr>
                </a:solidFill>
              </a:rPr>
            </a:br>
            <a:r>
              <a:rPr lang="en-US" sz="7200" b="0" i="0">
                <a:solidFill>
                  <a:schemeClr val="tx1">
                    <a:lumMod val="95000"/>
                  </a:schemeClr>
                </a:solidFill>
                <a:effectLst/>
                <a:latin typeface="Arial" panose="020B0604020202020204" pitchFamily="34" charset="0"/>
              </a:rPr>
              <a:t>PowerPoint</a:t>
            </a:r>
            <a:endParaRPr lang="en-US" sz="7200">
              <a:solidFill>
                <a:schemeClr val="tx1">
                  <a:lumMod val="95000"/>
                </a:schemeClr>
              </a:solidFill>
            </a:endParaRPr>
          </a:p>
        </p:txBody>
      </p:sp>
      <p:sp>
        <p:nvSpPr>
          <p:cNvPr id="3" name="Subtitle 2">
            <a:extLst>
              <a:ext uri="{FF2B5EF4-FFF2-40B4-BE49-F238E27FC236}">
                <a16:creationId xmlns:a16="http://schemas.microsoft.com/office/drawing/2014/main" id="{100FF1C4-6C0D-8888-710E-31A245940BE0}"/>
              </a:ext>
            </a:extLst>
          </p:cNvPr>
          <p:cNvSpPr>
            <a:spLocks noGrp="1"/>
          </p:cNvSpPr>
          <p:nvPr>
            <p:ph type="subTitle" idx="1"/>
          </p:nvPr>
        </p:nvSpPr>
        <p:spPr>
          <a:xfrm>
            <a:off x="838200" y="1295400"/>
            <a:ext cx="2895646" cy="4267200"/>
          </a:xfrm>
        </p:spPr>
        <p:txBody>
          <a:bodyPr anchor="ctr">
            <a:normAutofit/>
          </a:bodyPr>
          <a:lstStyle/>
          <a:p>
            <a:r>
              <a:rPr lang="en-US" sz="2400">
                <a:solidFill>
                  <a:schemeClr val="tx1">
                    <a:lumMod val="95000"/>
                  </a:schemeClr>
                </a:solidFill>
              </a:rPr>
              <a:t>Brandy Gailey</a:t>
            </a:r>
          </a:p>
          <a:p>
            <a:r>
              <a:rPr lang="en-US" sz="2400">
                <a:solidFill>
                  <a:schemeClr val="tx1">
                    <a:lumMod val="95000"/>
                  </a:schemeClr>
                </a:solidFill>
              </a:rPr>
              <a:t>Prof Natalie Sommer</a:t>
            </a:r>
          </a:p>
          <a:p>
            <a:r>
              <a:rPr lang="en-US" sz="2400">
                <a:solidFill>
                  <a:schemeClr val="tx1">
                    <a:lumMod val="95000"/>
                  </a:schemeClr>
                </a:solidFill>
              </a:rPr>
              <a:t>March2025 Session</a:t>
            </a:r>
          </a:p>
          <a:p>
            <a:r>
              <a:rPr lang="en-US" sz="2400">
                <a:solidFill>
                  <a:schemeClr val="tx1">
                    <a:lumMod val="95000"/>
                  </a:schemeClr>
                </a:solidFill>
              </a:rPr>
              <a:t>04/26/2025</a:t>
            </a:r>
          </a:p>
        </p:txBody>
      </p:sp>
    </p:spTree>
    <p:extLst>
      <p:ext uri="{BB962C8B-B14F-4D97-AF65-F5344CB8AC3E}">
        <p14:creationId xmlns:p14="http://schemas.microsoft.com/office/powerpoint/2010/main" val="251639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Picture of circuit with working LEDs</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pPr lvl="0"/>
            <a:r>
              <a:rPr lang="en-US" dirty="0"/>
              <a:t>ESP 32 Board</a:t>
            </a:r>
          </a:p>
          <a:p>
            <a:r>
              <a:rPr lang="en-US" dirty="0"/>
              <a:t>Colored LEDs: Red, Yellow and Green (two sets)</a:t>
            </a:r>
          </a:p>
          <a:p>
            <a:pPr lvl="0"/>
            <a:r>
              <a:rPr lang="en-US" dirty="0"/>
              <a:t>Wires</a:t>
            </a:r>
          </a:p>
          <a:p>
            <a:pPr lvl="0"/>
            <a:r>
              <a:rPr lang="en-US" dirty="0"/>
              <a:t>Breadboard</a:t>
            </a:r>
          </a:p>
          <a:p>
            <a:endParaRPr lang="en-US" dirty="0"/>
          </a:p>
        </p:txBody>
      </p:sp>
      <p:pic>
        <p:nvPicPr>
          <p:cNvPr id="5" name="Picture 4">
            <a:extLst>
              <a:ext uri="{FF2B5EF4-FFF2-40B4-BE49-F238E27FC236}">
                <a16:creationId xmlns:a16="http://schemas.microsoft.com/office/drawing/2014/main" id="{9C5E68AA-E61B-8C84-FDC6-62453BD1483F}"/>
              </a:ext>
            </a:extLst>
          </p:cNvPr>
          <p:cNvPicPr>
            <a:picLocks noChangeAspect="1"/>
          </p:cNvPicPr>
          <p:nvPr/>
        </p:nvPicPr>
        <p:blipFill>
          <a:blip r:embed="rId2"/>
          <a:stretch>
            <a:fillRect/>
          </a:stretch>
        </p:blipFill>
        <p:spPr>
          <a:xfrm>
            <a:off x="4670323" y="1257300"/>
            <a:ext cx="7246374" cy="4785470"/>
          </a:xfrm>
          <a:prstGeom prst="rect">
            <a:avLst/>
          </a:prstGeom>
        </p:spPr>
      </p:pic>
    </p:spTree>
    <p:extLst>
      <p:ext uri="{BB962C8B-B14F-4D97-AF65-F5344CB8AC3E}">
        <p14:creationId xmlns:p14="http://schemas.microsoft.com/office/powerpoint/2010/main" val="37690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3600" dirty="0"/>
              <a:t>Screenshot of code in </a:t>
            </a:r>
            <a:r>
              <a:rPr lang="en-US" sz="3600" dirty="0" err="1"/>
              <a:t>Wokwi</a:t>
            </a:r>
            <a:r>
              <a:rPr lang="en-US" sz="3600" dirty="0"/>
              <a:t> </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r>
              <a:rPr lang="en-US" dirty="0"/>
              <a:t>Screenshot of </a:t>
            </a:r>
            <a:r>
              <a:rPr lang="en-US" dirty="0">
                <a:ea typeface="Times New Roman" panose="02020603050405020304" pitchFamily="18" charset="0"/>
              </a:rPr>
              <a:t>code </a:t>
            </a:r>
            <a:r>
              <a:rPr lang="en-US" dirty="0" err="1">
                <a:ea typeface="Times New Roman" panose="02020603050405020304" pitchFamily="18" charset="0"/>
              </a:rPr>
              <a:t>Wokwi</a:t>
            </a:r>
            <a:r>
              <a:rPr lang="en-US" dirty="0">
                <a:ea typeface="Times New Roman" panose="02020603050405020304" pitchFamily="18" charset="0"/>
              </a:rPr>
              <a:t> Code Editor showing </a:t>
            </a:r>
            <a:r>
              <a:rPr lang="en-US" b="1" dirty="0">
                <a:ea typeface="Times New Roman" panose="02020603050405020304" pitchFamily="18" charset="0"/>
              </a:rPr>
              <a:t>your name in the comment</a:t>
            </a:r>
            <a:endParaRPr lang="en-US" b="1" dirty="0"/>
          </a:p>
        </p:txBody>
      </p:sp>
      <p:pic>
        <p:nvPicPr>
          <p:cNvPr id="5" name="Picture 4">
            <a:extLst>
              <a:ext uri="{FF2B5EF4-FFF2-40B4-BE49-F238E27FC236}">
                <a16:creationId xmlns:a16="http://schemas.microsoft.com/office/drawing/2014/main" id="{D79EF112-B4AC-AF0F-B88A-BE41626AD606}"/>
              </a:ext>
            </a:extLst>
          </p:cNvPr>
          <p:cNvPicPr>
            <a:picLocks noChangeAspect="1"/>
          </p:cNvPicPr>
          <p:nvPr/>
        </p:nvPicPr>
        <p:blipFill>
          <a:blip r:embed="rId2"/>
          <a:stretch>
            <a:fillRect/>
          </a:stretch>
        </p:blipFill>
        <p:spPr>
          <a:xfrm>
            <a:off x="4960867" y="231746"/>
            <a:ext cx="5893946" cy="6394508"/>
          </a:xfrm>
          <a:prstGeom prst="rect">
            <a:avLst/>
          </a:prstGeom>
        </p:spPr>
      </p:pic>
    </p:spTree>
    <p:extLst>
      <p:ext uri="{BB962C8B-B14F-4D97-AF65-F5344CB8AC3E}">
        <p14:creationId xmlns:p14="http://schemas.microsoft.com/office/powerpoint/2010/main" val="78236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Electronic circuit board with processor">
            <a:extLst>
              <a:ext uri="{FF2B5EF4-FFF2-40B4-BE49-F238E27FC236}">
                <a16:creationId xmlns:a16="http://schemas.microsoft.com/office/drawing/2014/main" id="{2CCA72BD-8CA6-8CC8-DCEE-C59EB55B3B51}"/>
              </a:ext>
            </a:extLst>
          </p:cNvPr>
          <p:cNvPicPr>
            <a:picLocks noChangeAspect="1"/>
          </p:cNvPicPr>
          <p:nvPr/>
        </p:nvPicPr>
        <p:blipFill>
          <a:blip r:embed="rId3">
            <a:duotone>
              <a:prstClr val="black"/>
              <a:schemeClr val="tx2">
                <a:tint val="45000"/>
                <a:satMod val="400000"/>
              </a:schemeClr>
            </a:duotone>
            <a:alphaModFix amt="12000"/>
          </a:blip>
          <a:srcRect t="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209800" y="4464028"/>
            <a:ext cx="9144000" cy="1641490"/>
          </a:xfrm>
        </p:spPr>
        <p:txBody>
          <a:bodyPr>
            <a:normAutofit/>
          </a:bodyPr>
          <a:lstStyle/>
          <a:p>
            <a:r>
              <a:rPr lang="en-US" sz="5300"/>
              <a:t>CEIS 114</a:t>
            </a:r>
            <a:br>
              <a:rPr lang="en-US" sz="5300"/>
            </a:br>
            <a:r>
              <a:rPr lang="en-US" sz="530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209799" y="3694375"/>
            <a:ext cx="9144000" cy="754025"/>
          </a:xfrm>
        </p:spPr>
        <p:txBody>
          <a:bodyPr>
            <a:normAutofit/>
          </a:bodyPr>
          <a:lstStyle/>
          <a:p>
            <a:r>
              <a:rPr lang="en-US" sz="2700"/>
              <a:t>Creating a Multiple Traffic Light Controller with a Cross Walk</a:t>
            </a:r>
          </a:p>
        </p:txBody>
      </p:sp>
    </p:spTree>
    <p:extLst>
      <p:ext uri="{BB962C8B-B14F-4D97-AF65-F5344CB8AC3E}">
        <p14:creationId xmlns:p14="http://schemas.microsoft.com/office/powerpoint/2010/main" val="24052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F164E5A-ABC0-4A97-86CA-5F7C26615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8116488"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2393E8D-D10F-4FE1-AC21-8B44BEB50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1"/>
            <a:ext cx="4062127"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610600" y="643468"/>
            <a:ext cx="2944152" cy="1622744"/>
          </a:xfrm>
        </p:spPr>
        <p:txBody>
          <a:bodyPr vert="horz" lIns="91440" tIns="45720" rIns="91440" bIns="45720" rtlCol="0" anchor="b">
            <a:normAutofit/>
          </a:bodyPr>
          <a:lstStyle/>
          <a:p>
            <a:r>
              <a:rPr lang="en-US" sz="3600">
                <a:solidFill>
                  <a:schemeClr val="tx1"/>
                </a:solidFill>
              </a:rPr>
              <a:t>Screenshot of circuit with working LEDs</a:t>
            </a:r>
          </a:p>
        </p:txBody>
      </p:sp>
      <p:pic>
        <p:nvPicPr>
          <p:cNvPr id="5" name="Picture 4">
            <a:extLst>
              <a:ext uri="{FF2B5EF4-FFF2-40B4-BE49-F238E27FC236}">
                <a16:creationId xmlns:a16="http://schemas.microsoft.com/office/drawing/2014/main" id="{F04EE5C9-3108-8AEB-6704-B893B700395B}"/>
              </a:ext>
            </a:extLst>
          </p:cNvPr>
          <p:cNvPicPr>
            <a:picLocks noChangeAspect="1"/>
          </p:cNvPicPr>
          <p:nvPr/>
        </p:nvPicPr>
        <p:blipFill>
          <a:blip r:embed="rId3"/>
          <a:stretch>
            <a:fillRect/>
          </a:stretch>
        </p:blipFill>
        <p:spPr>
          <a:xfrm>
            <a:off x="643468" y="1353350"/>
            <a:ext cx="6833412" cy="4151296"/>
          </a:xfrm>
          <a:prstGeom prst="rect">
            <a:avLst/>
          </a:prstGeom>
        </p:spPr>
      </p:pic>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610599" y="2402733"/>
            <a:ext cx="2944151" cy="3774230"/>
          </a:xfrm>
        </p:spPr>
        <p:txBody>
          <a:bodyPr vert="horz" lIns="91440" tIns="45720" rIns="91440" bIns="45720" rtlCol="0">
            <a:normAutofit/>
          </a:bodyPr>
          <a:lstStyle/>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ESP 32 Board</a:t>
            </a:r>
          </a:p>
          <a:p>
            <a:pPr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Colored LEDs: Red, Yellow and Green (two sets)</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220 Ohm Resistors (optional)</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Push Button</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Wires</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Breadboard</a:t>
            </a:r>
          </a:p>
          <a:p>
            <a:pPr indent="-228600">
              <a:buFont typeface="Arial" panose="020B0604020202020204" pitchFamily="34" charset="0"/>
              <a:buChar char="•"/>
            </a:pPr>
            <a:endParaRPr lang="en-US">
              <a:gradFill>
                <a:gsLst>
                  <a:gs pos="34000">
                    <a:schemeClr val="tx1">
                      <a:lumMod val="93000"/>
                    </a:schemeClr>
                  </a:gs>
                  <a:gs pos="0">
                    <a:schemeClr val="bg1">
                      <a:lumMod val="25000"/>
                      <a:lumOff val="75000"/>
                    </a:schemeClr>
                  </a:gs>
                  <a:gs pos="100000">
                    <a:schemeClr val="tx1"/>
                  </a:gs>
                </a:gsLst>
                <a:lin ang="4800000" scaled="0"/>
              </a:gradFill>
            </a:endParaRPr>
          </a:p>
        </p:txBody>
      </p:sp>
    </p:spTree>
    <p:extLst>
      <p:ext uri="{BB962C8B-B14F-4D97-AF65-F5344CB8AC3E}">
        <p14:creationId xmlns:p14="http://schemas.microsoft.com/office/powerpoint/2010/main" val="247644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1792" y="3598546"/>
            <a:ext cx="5806440" cy="2506972"/>
          </a:xfrm>
        </p:spPr>
        <p:txBody>
          <a:bodyPr vert="horz" wrap="square" lIns="91440" tIns="45720" rIns="91440" bIns="45720" rtlCol="0" anchor="t">
            <a:normAutofit/>
          </a:bodyPr>
          <a:lstStyle/>
          <a:p>
            <a:pPr algn="r"/>
            <a:r>
              <a:rPr lang="en-US" sz="7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Screenshot of code in Wokwi</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21792" y="2844521"/>
            <a:ext cx="5806440" cy="754025"/>
          </a:xfrm>
        </p:spPr>
        <p:txBody>
          <a:bodyPr vert="horz" lIns="91440" tIns="45720" rIns="91440" bIns="45720" rtlCol="0" anchor="b">
            <a:normAutofit/>
          </a:bodyPr>
          <a:lstStyle/>
          <a:p>
            <a:pPr algn="r"/>
            <a:r>
              <a:rPr lang="en-US" sz="24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rPr>
              <a:t>Screenshot of code in Wokwi Code Editor showing your name in the comment</a:t>
            </a:r>
          </a:p>
        </p:txBody>
      </p:sp>
      <p:pic>
        <p:nvPicPr>
          <p:cNvPr id="10" name="Picture 9">
            <a:extLst>
              <a:ext uri="{FF2B5EF4-FFF2-40B4-BE49-F238E27FC236}">
                <a16:creationId xmlns:a16="http://schemas.microsoft.com/office/drawing/2014/main" id="{224834B9-9970-9ADC-732A-79690E0CF41C}"/>
              </a:ext>
            </a:extLst>
          </p:cNvPr>
          <p:cNvPicPr>
            <a:picLocks noChangeAspect="1"/>
          </p:cNvPicPr>
          <p:nvPr/>
        </p:nvPicPr>
        <p:blipFill>
          <a:blip r:embed="rId3"/>
          <a:stretch>
            <a:fillRect/>
          </a:stretch>
        </p:blipFill>
        <p:spPr>
          <a:xfrm>
            <a:off x="6591317" y="670617"/>
            <a:ext cx="5294582" cy="5294582"/>
          </a:xfrm>
          <a:prstGeom prst="rect">
            <a:avLst/>
          </a:prstGeom>
        </p:spPr>
      </p:pic>
    </p:spTree>
    <p:extLst>
      <p:ext uri="{BB962C8B-B14F-4D97-AF65-F5344CB8AC3E}">
        <p14:creationId xmlns:p14="http://schemas.microsoft.com/office/powerpoint/2010/main" val="170403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1792" y="3598546"/>
            <a:ext cx="5806440" cy="2506972"/>
          </a:xfrm>
        </p:spPr>
        <p:txBody>
          <a:bodyPr vert="horz" wrap="square" lIns="91440" tIns="45720" rIns="91440" bIns="45720" rtlCol="0" anchor="t">
            <a:normAutofit/>
          </a:bodyPr>
          <a:lstStyle/>
          <a:p>
            <a:pPr algn="r"/>
            <a:r>
              <a:rPr lang="en-US" sz="61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Screenshot of Serial Monitor in Wokwi</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21792" y="2844521"/>
            <a:ext cx="5806440" cy="754025"/>
          </a:xfrm>
        </p:spPr>
        <p:txBody>
          <a:bodyPr vert="horz" lIns="91440" tIns="45720" rIns="91440" bIns="45720" rtlCol="0" anchor="b">
            <a:normAutofit/>
          </a:bodyPr>
          <a:lstStyle/>
          <a:p>
            <a:pPr algn="r"/>
            <a:r>
              <a:rPr lang="en-US" sz="28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rPr>
              <a:t>Screenshot of output in Serial Monitor</a:t>
            </a:r>
          </a:p>
        </p:txBody>
      </p:sp>
      <p:pic>
        <p:nvPicPr>
          <p:cNvPr id="5" name="Picture 4">
            <a:extLst>
              <a:ext uri="{FF2B5EF4-FFF2-40B4-BE49-F238E27FC236}">
                <a16:creationId xmlns:a16="http://schemas.microsoft.com/office/drawing/2014/main" id="{0523BFAF-FF1D-BF55-8042-7F4FD2C66433}"/>
              </a:ext>
            </a:extLst>
          </p:cNvPr>
          <p:cNvPicPr>
            <a:picLocks noChangeAspect="1"/>
          </p:cNvPicPr>
          <p:nvPr/>
        </p:nvPicPr>
        <p:blipFill>
          <a:blip r:embed="rId3"/>
          <a:stretch>
            <a:fillRect/>
          </a:stretch>
        </p:blipFill>
        <p:spPr>
          <a:xfrm>
            <a:off x="6591317" y="869952"/>
            <a:ext cx="5265516" cy="3949137"/>
          </a:xfrm>
          <a:prstGeom prst="rect">
            <a:avLst/>
          </a:prstGeom>
        </p:spPr>
      </p:pic>
    </p:spTree>
    <p:extLst>
      <p:ext uri="{BB962C8B-B14F-4D97-AF65-F5344CB8AC3E}">
        <p14:creationId xmlns:p14="http://schemas.microsoft.com/office/powerpoint/2010/main" val="301545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Color-coded on electronic circuit board">
            <a:extLst>
              <a:ext uri="{FF2B5EF4-FFF2-40B4-BE49-F238E27FC236}">
                <a16:creationId xmlns:a16="http://schemas.microsoft.com/office/drawing/2014/main" id="{4953C0C6-9818-FE71-E8E3-7A7E7EA30A66}"/>
              </a:ext>
            </a:extLst>
          </p:cNvPr>
          <p:cNvPicPr>
            <a:picLocks noChangeAspect="1"/>
          </p:cNvPicPr>
          <p:nvPr/>
        </p:nvPicPr>
        <p:blipFill>
          <a:blip r:embed="rId3">
            <a:alphaModFix amt="12000"/>
            <a:grayscl/>
          </a:blip>
          <a:srcRect t="10662" b="15814"/>
          <a:stretch/>
        </p:blipFill>
        <p:spPr>
          <a:xfrm>
            <a:off x="20" y="1"/>
            <a:ext cx="12191980" cy="5938683"/>
          </a:xfrm>
          <a:prstGeom prst="rect">
            <a:avLst/>
          </a:prstGeom>
          <a:effectLst>
            <a:reflection blurRad="38100" stA="55000" endPos="15000" dir="5400000" sy="-100000" algn="bl" rotWithShape="0"/>
          </a:effectLst>
        </p:spPr>
      </p:pic>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209800" y="4464028"/>
            <a:ext cx="9144000" cy="1641490"/>
          </a:xfrm>
        </p:spPr>
        <p:txBody>
          <a:bodyPr>
            <a:normAutofit/>
          </a:bodyPr>
          <a:lstStyle/>
          <a:p>
            <a:r>
              <a:rPr lang="en-US" sz="5300"/>
              <a:t>CEIS 114</a:t>
            </a:r>
            <a:br>
              <a:rPr lang="en-US" sz="5300"/>
            </a:br>
            <a:r>
              <a:rPr lang="en-US" sz="530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209799" y="3694375"/>
            <a:ext cx="9144000" cy="754025"/>
          </a:xfrm>
        </p:spPr>
        <p:txBody>
          <a:bodyPr>
            <a:normAutofit/>
          </a:bodyPr>
          <a:lstStyle/>
          <a:p>
            <a:r>
              <a:rPr lang="en-US" sz="2200"/>
              <a:t>Creating a Multiple Traffic Light Controller with a Cross Walk  and an Emergency Buzzer</a:t>
            </a:r>
          </a:p>
        </p:txBody>
      </p:sp>
    </p:spTree>
    <p:extLst>
      <p:ext uri="{BB962C8B-B14F-4D97-AF65-F5344CB8AC3E}">
        <p14:creationId xmlns:p14="http://schemas.microsoft.com/office/powerpoint/2010/main" val="367678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164E5A-ABC0-4A97-86CA-5F7C26615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8116488"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2393E8D-D10F-4FE1-AC21-8B44BEB50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1"/>
            <a:ext cx="4062127"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610600" y="643468"/>
            <a:ext cx="2944152" cy="1622744"/>
          </a:xfrm>
        </p:spPr>
        <p:txBody>
          <a:bodyPr vert="horz" lIns="91440" tIns="45720" rIns="91440" bIns="45720" rtlCol="0" anchor="b">
            <a:normAutofit/>
          </a:bodyPr>
          <a:lstStyle/>
          <a:p>
            <a:r>
              <a:rPr lang="en-US" sz="2800">
                <a:solidFill>
                  <a:schemeClr val="tx1"/>
                </a:solidFill>
              </a:rPr>
              <a:t>Picture of circuit with working LEDs and LCD display</a:t>
            </a:r>
          </a:p>
        </p:txBody>
      </p:sp>
      <p:pic>
        <p:nvPicPr>
          <p:cNvPr id="5" name="Picture 4">
            <a:extLst>
              <a:ext uri="{FF2B5EF4-FFF2-40B4-BE49-F238E27FC236}">
                <a16:creationId xmlns:a16="http://schemas.microsoft.com/office/drawing/2014/main" id="{B3820981-26BE-A68F-352E-2436F0021097}"/>
              </a:ext>
            </a:extLst>
          </p:cNvPr>
          <p:cNvPicPr>
            <a:picLocks noChangeAspect="1"/>
          </p:cNvPicPr>
          <p:nvPr/>
        </p:nvPicPr>
        <p:blipFill>
          <a:blip r:embed="rId3"/>
          <a:stretch>
            <a:fillRect/>
          </a:stretch>
        </p:blipFill>
        <p:spPr>
          <a:xfrm>
            <a:off x="643468" y="1549810"/>
            <a:ext cx="6833412" cy="3758376"/>
          </a:xfrm>
          <a:prstGeom prst="rect">
            <a:avLst/>
          </a:prstGeom>
        </p:spPr>
      </p:pic>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610599" y="2402733"/>
            <a:ext cx="2944151" cy="3774230"/>
          </a:xfrm>
        </p:spPr>
        <p:txBody>
          <a:bodyPr vert="horz" lIns="91440" tIns="45720" rIns="91440" bIns="45720" rtlCol="0">
            <a:normAutofit/>
          </a:bodyPr>
          <a:lstStyle/>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ESP 32 Board</a:t>
            </a:r>
          </a:p>
          <a:p>
            <a:pPr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Colored LEDs: Red, Yellow and Green (two sets)</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220 Ohm Resistors (optional)</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Push Button</a:t>
            </a:r>
          </a:p>
          <a:p>
            <a:pPr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LCD Unit  with Message Display</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Wires</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Breadboard</a:t>
            </a:r>
          </a:p>
          <a:p>
            <a:pPr indent="-228600">
              <a:buFont typeface="Arial" panose="020B0604020202020204" pitchFamily="34" charset="0"/>
              <a:buChar char="•"/>
            </a:pPr>
            <a:endParaRPr lang="en-US">
              <a:gradFill>
                <a:gsLst>
                  <a:gs pos="34000">
                    <a:schemeClr val="tx1">
                      <a:lumMod val="93000"/>
                    </a:schemeClr>
                  </a:gs>
                  <a:gs pos="0">
                    <a:schemeClr val="bg1">
                      <a:lumMod val="25000"/>
                      <a:lumOff val="75000"/>
                    </a:schemeClr>
                  </a:gs>
                  <a:gs pos="100000">
                    <a:schemeClr val="tx1"/>
                  </a:gs>
                </a:gsLst>
                <a:lin ang="4800000" scaled="0"/>
              </a:gradFill>
            </a:endParaRPr>
          </a:p>
        </p:txBody>
      </p:sp>
    </p:spTree>
    <p:extLst>
      <p:ext uri="{BB962C8B-B14F-4D97-AF65-F5344CB8AC3E}">
        <p14:creationId xmlns:p14="http://schemas.microsoft.com/office/powerpoint/2010/main" val="4088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8200" y="5145932"/>
            <a:ext cx="10515600" cy="959586"/>
          </a:xfrm>
        </p:spPr>
        <p:txBody>
          <a:bodyPr vert="horz" wrap="none" lIns="91440" tIns="45720" rIns="91440" bIns="45720" rtlCol="0" anchor="t">
            <a:normAutofit/>
          </a:bodyPr>
          <a:lstStyle/>
          <a:p>
            <a:pPr algn="r"/>
            <a:r>
              <a:rPr lang="en-US" sz="40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Screenshot of code in Code Editor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2209799" y="4533089"/>
            <a:ext cx="9144000" cy="612843"/>
          </a:xfrm>
        </p:spPr>
        <p:txBody>
          <a:bodyPr vert="horz" lIns="91440" tIns="45720" rIns="91440" bIns="45720" rtlCol="0" anchor="b">
            <a:normAutofit/>
          </a:bodyPr>
          <a:lstStyle/>
          <a:p>
            <a:pPr algn="r"/>
            <a:r>
              <a:rPr lang="en-US" sz="20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rPr>
              <a:t>Screenshot of code in Code Editor showing your name in the comment</a:t>
            </a:r>
          </a:p>
        </p:txBody>
      </p:sp>
      <p:pic>
        <p:nvPicPr>
          <p:cNvPr id="5" name="Picture 4">
            <a:extLst>
              <a:ext uri="{FF2B5EF4-FFF2-40B4-BE49-F238E27FC236}">
                <a16:creationId xmlns:a16="http://schemas.microsoft.com/office/drawing/2014/main" id="{9ED83434-A6D8-F1FF-9D27-31A285A6B833}"/>
              </a:ext>
            </a:extLst>
          </p:cNvPr>
          <p:cNvPicPr>
            <a:picLocks noChangeAspect="1"/>
          </p:cNvPicPr>
          <p:nvPr/>
        </p:nvPicPr>
        <p:blipFill>
          <a:blip r:embed="rId3"/>
          <a:stretch>
            <a:fillRect/>
          </a:stretch>
        </p:blipFill>
        <p:spPr>
          <a:xfrm>
            <a:off x="838200" y="175251"/>
            <a:ext cx="5257799" cy="4508564"/>
          </a:xfrm>
          <a:prstGeom prst="rect">
            <a:avLst/>
          </a:prstGeom>
        </p:spPr>
      </p:pic>
    </p:spTree>
    <p:extLst>
      <p:ext uri="{BB962C8B-B14F-4D97-AF65-F5344CB8AC3E}">
        <p14:creationId xmlns:p14="http://schemas.microsoft.com/office/powerpoint/2010/main" val="3334013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98579" y="996950"/>
            <a:ext cx="3932237" cy="1600200"/>
          </a:xfrm>
        </p:spPr>
        <p:txBody>
          <a:bodyPr>
            <a:normAutofit/>
          </a:bodyPr>
          <a:lstStyle/>
          <a:p>
            <a:r>
              <a:rPr lang="en-US" sz="3600" dirty="0"/>
              <a:t>Screenshot of Serial Monitor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39788" y="2606674"/>
            <a:ext cx="3932237" cy="3262313"/>
          </a:xfrm>
        </p:spPr>
        <p:txBody>
          <a:bodyPr/>
          <a:lstStyle/>
          <a:p>
            <a:r>
              <a:rPr lang="en-US" dirty="0"/>
              <a:t>Screenshot of output in Serial Monitor</a:t>
            </a:r>
            <a:endParaRPr lang="en-US" b="1" dirty="0"/>
          </a:p>
        </p:txBody>
      </p:sp>
      <p:pic>
        <p:nvPicPr>
          <p:cNvPr id="5" name="Picture 4">
            <a:extLst>
              <a:ext uri="{FF2B5EF4-FFF2-40B4-BE49-F238E27FC236}">
                <a16:creationId xmlns:a16="http://schemas.microsoft.com/office/drawing/2014/main" id="{33F140A9-9DC8-170D-C353-5C94D14C4719}"/>
              </a:ext>
            </a:extLst>
          </p:cNvPr>
          <p:cNvPicPr>
            <a:picLocks noChangeAspect="1"/>
          </p:cNvPicPr>
          <p:nvPr/>
        </p:nvPicPr>
        <p:blipFill>
          <a:blip r:embed="rId2"/>
          <a:stretch>
            <a:fillRect/>
          </a:stretch>
        </p:blipFill>
        <p:spPr>
          <a:xfrm>
            <a:off x="4561490" y="851647"/>
            <a:ext cx="7428912" cy="4817644"/>
          </a:xfrm>
          <a:prstGeom prst="rect">
            <a:avLst/>
          </a:prstGeom>
        </p:spPr>
      </p:pic>
    </p:spTree>
    <p:extLst>
      <p:ext uri="{BB962C8B-B14F-4D97-AF65-F5344CB8AC3E}">
        <p14:creationId xmlns:p14="http://schemas.microsoft.com/office/powerpoint/2010/main" val="222071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Color-coded on electronic circuit board">
            <a:extLst>
              <a:ext uri="{FF2B5EF4-FFF2-40B4-BE49-F238E27FC236}">
                <a16:creationId xmlns:a16="http://schemas.microsoft.com/office/drawing/2014/main" id="{1E281315-8697-6BFF-C620-0EF206588BBB}"/>
              </a:ext>
            </a:extLst>
          </p:cNvPr>
          <p:cNvPicPr>
            <a:picLocks noChangeAspect="1"/>
          </p:cNvPicPr>
          <p:nvPr/>
        </p:nvPicPr>
        <p:blipFill>
          <a:blip r:embed="rId3">
            <a:alphaModFix amt="12000"/>
            <a:grayscl/>
          </a:blip>
          <a:srcRect t="10662" b="15814"/>
          <a:stretch/>
        </p:blipFill>
        <p:spPr>
          <a:xfrm>
            <a:off x="20" y="1"/>
            <a:ext cx="12191980" cy="5938683"/>
          </a:xfrm>
          <a:prstGeom prst="rect">
            <a:avLst/>
          </a:prstGeom>
          <a:effectLst>
            <a:reflection blurRad="38100" stA="55000" endPos="15000" dir="5400000" sy="-100000" algn="bl" rotWithShape="0"/>
          </a:effectLst>
        </p:spPr>
      </p:pic>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209800" y="4464028"/>
            <a:ext cx="9144000" cy="1641490"/>
          </a:xfrm>
        </p:spPr>
        <p:txBody>
          <a:bodyPr>
            <a:normAutofit/>
          </a:bodyPr>
          <a:lstStyle/>
          <a:p>
            <a:r>
              <a:rPr lang="en-US" sz="5300"/>
              <a:t>CEIS 114</a:t>
            </a:r>
            <a:br>
              <a:rPr lang="en-US" sz="5300"/>
            </a:br>
            <a:r>
              <a:rPr lang="en-US" sz="5300"/>
              <a:t>Module 2</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209799" y="3694375"/>
            <a:ext cx="9144000" cy="754025"/>
          </a:xfrm>
        </p:spPr>
        <p:txBody>
          <a:bodyPr>
            <a:normAutofit/>
          </a:bodyPr>
          <a:lstStyle/>
          <a:p>
            <a:r>
              <a:rPr lang="en-US" dirty="0"/>
              <a:t>Project Plan </a:t>
            </a:r>
            <a:r>
              <a:rPr lang="en-US"/>
              <a:t>for IoT </a:t>
            </a:r>
            <a:r>
              <a:rPr lang="en-US" dirty="0"/>
              <a:t>Traffic Controller</a:t>
            </a:r>
          </a:p>
        </p:txBody>
      </p:sp>
    </p:spTree>
    <p:extLst>
      <p:ext uri="{BB962C8B-B14F-4D97-AF65-F5344CB8AC3E}">
        <p14:creationId xmlns:p14="http://schemas.microsoft.com/office/powerpoint/2010/main" val="7375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normAutofit fontScale="90000"/>
          </a:bodyPr>
          <a:lstStyle/>
          <a:p>
            <a:r>
              <a:rPr lang="en-US" dirty="0"/>
              <a:t>CEIS 114</a:t>
            </a:r>
            <a:br>
              <a:rPr lang="en-US" dirty="0"/>
            </a:br>
            <a:r>
              <a:rPr lang="en-US" dirty="0"/>
              <a:t>Week 7 Project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normAutofit fontScale="85000" lnSpcReduction="20000"/>
          </a:bodyPr>
          <a:lstStyle/>
          <a:p>
            <a:r>
              <a:rPr lang="en-US" dirty="0"/>
              <a:t>Creating a Multiple Traffic Light Controller with a Cross Walk and an Emergency Buzzer with secured IoT Control via Web</a:t>
            </a:r>
          </a:p>
        </p:txBody>
      </p:sp>
    </p:spTree>
    <p:extLst>
      <p:ext uri="{BB962C8B-B14F-4D97-AF65-F5344CB8AC3E}">
        <p14:creationId xmlns:p14="http://schemas.microsoft.com/office/powerpoint/2010/main" val="359732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F164E5A-ABC0-4A97-86CA-5F7C26615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8116488"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2393E8D-D10F-4FE1-AC21-8B44BEB50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1"/>
            <a:ext cx="4062127"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610600" y="643468"/>
            <a:ext cx="2944152" cy="1622744"/>
          </a:xfrm>
        </p:spPr>
        <p:txBody>
          <a:bodyPr vert="horz" lIns="91440" tIns="45720" rIns="91440" bIns="45720" rtlCol="0" anchor="b">
            <a:normAutofit/>
          </a:bodyPr>
          <a:lstStyle/>
          <a:p>
            <a:r>
              <a:rPr lang="en-US" sz="2500">
                <a:solidFill>
                  <a:schemeClr val="tx1"/>
                </a:solidFill>
              </a:rPr>
              <a:t>Screenshot of circuit with working LEDs and LCD display (Building/Operation)</a:t>
            </a:r>
          </a:p>
        </p:txBody>
      </p:sp>
      <p:pic>
        <p:nvPicPr>
          <p:cNvPr id="7" name="Picture 6">
            <a:extLst>
              <a:ext uri="{FF2B5EF4-FFF2-40B4-BE49-F238E27FC236}">
                <a16:creationId xmlns:a16="http://schemas.microsoft.com/office/drawing/2014/main" id="{76FFF16C-4FBD-5C6B-45C8-3B43FA1EF5E8}"/>
              </a:ext>
            </a:extLst>
          </p:cNvPr>
          <p:cNvPicPr>
            <a:picLocks noChangeAspect="1"/>
          </p:cNvPicPr>
          <p:nvPr/>
        </p:nvPicPr>
        <p:blipFill>
          <a:blip r:embed="rId3"/>
          <a:stretch>
            <a:fillRect/>
          </a:stretch>
        </p:blipFill>
        <p:spPr>
          <a:xfrm>
            <a:off x="643468" y="1302099"/>
            <a:ext cx="6833412" cy="4253798"/>
          </a:xfrm>
          <a:prstGeom prst="rect">
            <a:avLst/>
          </a:prstGeom>
        </p:spPr>
      </p:pic>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610599" y="2402733"/>
            <a:ext cx="2944151" cy="3774230"/>
          </a:xfrm>
        </p:spPr>
        <p:txBody>
          <a:bodyPr vert="horz" lIns="91440" tIns="45720" rIns="91440" bIns="45720" rtlCol="0">
            <a:normAutofit/>
          </a:bodyPr>
          <a:lstStyle/>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ESP 32 Board</a:t>
            </a:r>
          </a:p>
          <a:p>
            <a:pPr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Colored LEDs: Red, Yellow and Green (two sets)</a:t>
            </a:r>
          </a:p>
          <a:p>
            <a:pPr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One Blue LED – Emergency Light</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Push Button</a:t>
            </a:r>
          </a:p>
          <a:p>
            <a:pPr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LCD Unit </a:t>
            </a:r>
          </a:p>
          <a:p>
            <a:pPr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Buzzer</a:t>
            </a:r>
          </a:p>
          <a:p>
            <a:pPr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Wires</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Breadboard</a:t>
            </a:r>
          </a:p>
        </p:txBody>
      </p:sp>
    </p:spTree>
    <p:extLst>
      <p:ext uri="{BB962C8B-B14F-4D97-AF65-F5344CB8AC3E}">
        <p14:creationId xmlns:p14="http://schemas.microsoft.com/office/powerpoint/2010/main" val="337850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1792" y="3598546"/>
            <a:ext cx="5806440" cy="2506972"/>
          </a:xfrm>
        </p:spPr>
        <p:txBody>
          <a:bodyPr vert="horz" wrap="square" lIns="91440" tIns="45720" rIns="91440" bIns="45720" rtlCol="0" anchor="t">
            <a:normAutofit/>
          </a:bodyPr>
          <a:lstStyle/>
          <a:p>
            <a:pPr algn="r"/>
            <a:r>
              <a:rPr lang="en-US" sz="61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Screenshot of Serial Monitor (Testing)</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21792" y="2844521"/>
            <a:ext cx="5806440" cy="754025"/>
          </a:xfrm>
        </p:spPr>
        <p:txBody>
          <a:bodyPr vert="horz" lIns="91440" tIns="45720" rIns="91440" bIns="45720" rtlCol="0" anchor="b">
            <a:normAutofit/>
          </a:bodyPr>
          <a:lstStyle/>
          <a:p>
            <a:pPr algn="r"/>
            <a:r>
              <a:rPr lang="en-US" sz="28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rPr>
              <a:t>Screenshot of output in Serial Monitor</a:t>
            </a:r>
          </a:p>
        </p:txBody>
      </p:sp>
      <p:pic>
        <p:nvPicPr>
          <p:cNvPr id="5" name="Picture 4">
            <a:extLst>
              <a:ext uri="{FF2B5EF4-FFF2-40B4-BE49-F238E27FC236}">
                <a16:creationId xmlns:a16="http://schemas.microsoft.com/office/drawing/2014/main" id="{AD367B87-3B21-2058-678D-3D3BA126479C}"/>
              </a:ext>
            </a:extLst>
          </p:cNvPr>
          <p:cNvPicPr>
            <a:picLocks noChangeAspect="1"/>
          </p:cNvPicPr>
          <p:nvPr/>
        </p:nvPicPr>
        <p:blipFill>
          <a:blip r:embed="rId3"/>
          <a:stretch>
            <a:fillRect/>
          </a:stretch>
        </p:blipFill>
        <p:spPr>
          <a:xfrm>
            <a:off x="6528715" y="1051513"/>
            <a:ext cx="5575529" cy="4599811"/>
          </a:xfrm>
          <a:prstGeom prst="rect">
            <a:avLst/>
          </a:prstGeom>
        </p:spPr>
      </p:pic>
    </p:spTree>
    <p:extLst>
      <p:ext uri="{BB962C8B-B14F-4D97-AF65-F5344CB8AC3E}">
        <p14:creationId xmlns:p14="http://schemas.microsoft.com/office/powerpoint/2010/main" val="844992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45A5-5686-D463-86EA-F3A178035FB0}"/>
              </a:ext>
            </a:extLst>
          </p:cNvPr>
          <p:cNvSpPr>
            <a:spLocks noGrp="1"/>
          </p:cNvSpPr>
          <p:nvPr>
            <p:ph type="ctrTitle"/>
          </p:nvPr>
        </p:nvSpPr>
        <p:spPr/>
        <p:txBody>
          <a:bodyPr/>
          <a:lstStyle/>
          <a:p>
            <a:r>
              <a:rPr lang="en-US" dirty="0"/>
              <a:t>Challenges</a:t>
            </a:r>
          </a:p>
        </p:txBody>
      </p:sp>
      <p:sp>
        <p:nvSpPr>
          <p:cNvPr id="3" name="Subtitle 2">
            <a:extLst>
              <a:ext uri="{FF2B5EF4-FFF2-40B4-BE49-F238E27FC236}">
                <a16:creationId xmlns:a16="http://schemas.microsoft.com/office/drawing/2014/main" id="{8EE6DAF8-1085-E24C-92B4-8ECC03FF5EA5}"/>
              </a:ext>
            </a:extLst>
          </p:cNvPr>
          <p:cNvSpPr>
            <a:spLocks noGrp="1"/>
          </p:cNvSpPr>
          <p:nvPr>
            <p:ph type="subTitle" idx="1"/>
          </p:nvPr>
        </p:nvSpPr>
        <p:spPr/>
        <p:txBody>
          <a:bodyPr>
            <a:normAutofit fontScale="85000" lnSpcReduction="20000"/>
          </a:bodyPr>
          <a:lstStyle/>
          <a:p>
            <a:pPr algn="l"/>
            <a:r>
              <a:rPr lang="en-US" b="0" i="0" dirty="0">
                <a:solidFill>
                  <a:schemeClr val="tx1"/>
                </a:solidFill>
                <a:effectLst/>
                <a:latin typeface="Segoe Sans"/>
              </a:rPr>
              <a:t>Connecting and configuring devices like the ESP32 board, LEDs, and sensors was the most challenging for me. </a:t>
            </a:r>
            <a:endParaRPr lang="en-US" dirty="0">
              <a:solidFill>
                <a:schemeClr val="tx1"/>
              </a:solidFill>
            </a:endParaRPr>
          </a:p>
        </p:txBody>
      </p:sp>
    </p:spTree>
    <p:extLst>
      <p:ext uri="{BB962C8B-B14F-4D97-AF65-F5344CB8AC3E}">
        <p14:creationId xmlns:p14="http://schemas.microsoft.com/office/powerpoint/2010/main" val="25303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EE32-CCAA-6EDD-FFE5-FC4EB5786AD3}"/>
              </a:ext>
            </a:extLst>
          </p:cNvPr>
          <p:cNvSpPr>
            <a:spLocks noGrp="1"/>
          </p:cNvSpPr>
          <p:nvPr>
            <p:ph type="ctrTitle"/>
          </p:nvPr>
        </p:nvSpPr>
        <p:spPr/>
        <p:txBody>
          <a:bodyPr/>
          <a:lstStyle/>
          <a:p>
            <a:r>
              <a:rPr lang="en-US" dirty="0"/>
              <a:t>Career Skills</a:t>
            </a:r>
          </a:p>
        </p:txBody>
      </p:sp>
      <p:sp>
        <p:nvSpPr>
          <p:cNvPr id="3" name="Subtitle 2">
            <a:extLst>
              <a:ext uri="{FF2B5EF4-FFF2-40B4-BE49-F238E27FC236}">
                <a16:creationId xmlns:a16="http://schemas.microsoft.com/office/drawing/2014/main" id="{DAD9F7DA-4B24-3FB3-B944-DA7DC671929B}"/>
              </a:ext>
            </a:extLst>
          </p:cNvPr>
          <p:cNvSpPr>
            <a:spLocks noGrp="1"/>
          </p:cNvSpPr>
          <p:nvPr>
            <p:ph type="subTitle" idx="1"/>
          </p:nvPr>
        </p:nvSpPr>
        <p:spPr/>
        <p:txBody>
          <a:bodyPr>
            <a:noAutofit/>
          </a:bodyPr>
          <a:lstStyle/>
          <a:p>
            <a:pPr algn="l"/>
            <a:r>
              <a:rPr lang="en-US" sz="2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gained hands-on experience with digital devices, sensors, and microcontrollers. I also gained an understanding of how to set up and manage network connections,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which is </a:t>
            </a:r>
            <a:r>
              <a:rPr lang="en-US" sz="28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essential for remote device control and data transmission.</a:t>
            </a: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5659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Pen placed on top of a signature line">
            <a:extLst>
              <a:ext uri="{FF2B5EF4-FFF2-40B4-BE49-F238E27FC236}">
                <a16:creationId xmlns:a16="http://schemas.microsoft.com/office/drawing/2014/main" id="{6F1A4CCE-9381-56ED-CFC8-0F353CD7C742}"/>
              </a:ext>
            </a:extLst>
          </p:cNvPr>
          <p:cNvPicPr>
            <a:picLocks noChangeAspect="1"/>
          </p:cNvPicPr>
          <p:nvPr/>
        </p:nvPicPr>
        <p:blipFill>
          <a:blip r:embed="rId3">
            <a:duotone>
              <a:prstClr val="black"/>
              <a:schemeClr val="tx2">
                <a:tint val="45000"/>
                <a:satMod val="400000"/>
              </a:schemeClr>
            </a:duotone>
            <a:alphaModFix amt="12000"/>
          </a:blip>
          <a:srcRect t="4786" b="10944"/>
          <a:stretch/>
        </p:blipFill>
        <p:spPr>
          <a:xfrm>
            <a:off x="20" y="1"/>
            <a:ext cx="12191980" cy="6858000"/>
          </a:xfrm>
          <a:prstGeom prst="rect">
            <a:avLst/>
          </a:prstGeom>
        </p:spPr>
      </p:pic>
      <p:sp>
        <p:nvSpPr>
          <p:cNvPr id="2" name="Title 1">
            <a:extLst>
              <a:ext uri="{FF2B5EF4-FFF2-40B4-BE49-F238E27FC236}">
                <a16:creationId xmlns:a16="http://schemas.microsoft.com/office/drawing/2014/main" id="{F1DFC2AC-A795-BDB0-FAE9-085EC3091316}"/>
              </a:ext>
            </a:extLst>
          </p:cNvPr>
          <p:cNvSpPr>
            <a:spLocks noGrp="1"/>
          </p:cNvSpPr>
          <p:nvPr>
            <p:ph type="ctrTitle"/>
          </p:nvPr>
        </p:nvSpPr>
        <p:spPr>
          <a:xfrm>
            <a:off x="2209800" y="4464028"/>
            <a:ext cx="9144000" cy="1641490"/>
          </a:xfrm>
        </p:spPr>
        <p:txBody>
          <a:bodyPr>
            <a:normAutofit/>
          </a:bodyPr>
          <a:lstStyle/>
          <a:p>
            <a:r>
              <a:rPr lang="en-US"/>
              <a:t>Conclusion</a:t>
            </a:r>
            <a:endParaRPr lang="en-US" dirty="0"/>
          </a:p>
        </p:txBody>
      </p:sp>
      <p:sp>
        <p:nvSpPr>
          <p:cNvPr id="3" name="Subtitle 2">
            <a:extLst>
              <a:ext uri="{FF2B5EF4-FFF2-40B4-BE49-F238E27FC236}">
                <a16:creationId xmlns:a16="http://schemas.microsoft.com/office/drawing/2014/main" id="{56DD9343-95A8-398E-59D9-C6CE3B71E2C7}"/>
              </a:ext>
            </a:extLst>
          </p:cNvPr>
          <p:cNvSpPr>
            <a:spLocks noGrp="1"/>
          </p:cNvSpPr>
          <p:nvPr>
            <p:ph type="subTitle" idx="1"/>
          </p:nvPr>
        </p:nvSpPr>
        <p:spPr>
          <a:xfrm>
            <a:off x="2209799" y="3694375"/>
            <a:ext cx="9144000" cy="754025"/>
          </a:xfrm>
        </p:spPr>
        <p:txBody>
          <a:bodyPr>
            <a:normAutofit/>
          </a:bodyPr>
          <a:lstStyle/>
          <a:p>
            <a:r>
              <a:rPr lang="en-US" sz="1500" b="0" i="0">
                <a:effectLst/>
                <a:latin typeface="Calibri" panose="020F0502020204030204" pitchFamily="34" charset="0"/>
                <a:ea typeface="Calibri" panose="020F0502020204030204" pitchFamily="34" charset="0"/>
                <a:cs typeface="Calibri" panose="020F0502020204030204" pitchFamily="34" charset="0"/>
              </a:rPr>
              <a:t>In conclusion, I have designed and developed a two-way traffic light controller, enhanced its security for remote control via a web browser, and integrated a SMART Sensor to dynamically adjust signal changes based on traffic flow.</a:t>
            </a:r>
            <a:endParaRPr lang="en-US" sz="15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392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546F15-6DA8-4067-91FD-28A459BA3F9B}"/>
              </a:ext>
            </a:extLst>
          </p:cNvPr>
          <p:cNvSpPr>
            <a:spLocks noGrp="1"/>
          </p:cNvSpPr>
          <p:nvPr>
            <p:ph type="ctrTitle"/>
          </p:nvPr>
        </p:nvSpPr>
        <p:spPr>
          <a:xfrm>
            <a:off x="5248656" y="1132116"/>
            <a:ext cx="6105143" cy="4593770"/>
          </a:xfrm>
        </p:spPr>
        <p:txBody>
          <a:bodyPr wrap="square" anchor="ctr">
            <a:normAutofit/>
          </a:bodyPr>
          <a:lstStyle/>
          <a:p>
            <a:pPr algn="l"/>
            <a:r>
              <a:rPr lang="en-US" sz="6000">
                <a:solidFill>
                  <a:schemeClr val="tx1">
                    <a:lumMod val="85000"/>
                    <a:lumOff val="15000"/>
                  </a:schemeClr>
                </a:solidFill>
              </a:rPr>
              <a:t>Introduction</a:t>
            </a:r>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6854E70-1CAB-4CD0-3BA5-9BB82278102D}"/>
              </a:ext>
            </a:extLst>
          </p:cNvPr>
          <p:cNvSpPr>
            <a:spLocks noGrp="1"/>
          </p:cNvSpPr>
          <p:nvPr>
            <p:ph type="subTitle" idx="1"/>
          </p:nvPr>
        </p:nvSpPr>
        <p:spPr>
          <a:xfrm>
            <a:off x="838200" y="1132115"/>
            <a:ext cx="3624943" cy="4593770"/>
          </a:xfrm>
        </p:spPr>
        <p:txBody>
          <a:bodyPr anchor="ctr">
            <a:normAutofit/>
          </a:bodyPr>
          <a:lstStyle/>
          <a:p>
            <a:pPr algn="l">
              <a:spcBef>
                <a:spcPts val="450"/>
              </a:spcBef>
              <a:spcAft>
                <a:spcPts val="750"/>
              </a:spcAft>
              <a:buNone/>
            </a:pPr>
            <a:r>
              <a:rPr lang="en-US" sz="1800" b="0" i="0">
                <a:solidFill>
                  <a:srgbClr val="F2F2F2"/>
                </a:solidFill>
                <a:effectLst/>
                <a:latin typeface="Calibri" panose="020F0502020204030204" pitchFamily="34" charset="0"/>
                <a:ea typeface="Calibri" panose="020F0502020204030204" pitchFamily="34" charset="0"/>
                <a:cs typeface="Calibri" panose="020F0502020204030204" pitchFamily="34" charset="0"/>
              </a:rPr>
              <a:t>In this course project, I delved into the world of digital concepts, devices, and connectivity within the Internet of Things (IoT). The fundamentals of networking, computing, and digital devices were thoroughly examined. Throughout the course, practical applications of IoT systems and concepts were implemented. IoT solutions were developed to address industry and societal challenges from a global perspective.</a:t>
            </a:r>
          </a:p>
          <a:p>
            <a:pPr algn="l">
              <a:buNone/>
            </a:pPr>
            <a:br>
              <a:rPr lang="en-US" sz="1800">
                <a:solidFill>
                  <a:srgbClr val="F2F2F2"/>
                </a:solidFill>
              </a:rPr>
            </a:br>
            <a:endParaRPr lang="en-US" sz="1800">
              <a:solidFill>
                <a:srgbClr val="F2F2F2"/>
              </a:solidFill>
            </a:endParaRP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72721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F164E5A-ABC0-4A97-86CA-5F7C26615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8116488"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2393E8D-D10F-4FE1-AC21-8B44BEB50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1"/>
            <a:ext cx="4062127"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610600" y="643468"/>
            <a:ext cx="2944152" cy="1622744"/>
          </a:xfrm>
        </p:spPr>
        <p:txBody>
          <a:bodyPr vert="horz" lIns="91440" tIns="45720" rIns="91440" bIns="45720" rtlCol="0" anchor="b">
            <a:normAutofit/>
          </a:bodyPr>
          <a:lstStyle/>
          <a:p>
            <a:r>
              <a:rPr lang="en-US" sz="3600">
                <a:solidFill>
                  <a:schemeClr val="tx1"/>
                </a:solidFill>
              </a:rPr>
              <a:t>ESP32 (Screenshot)</a:t>
            </a:r>
          </a:p>
        </p:txBody>
      </p:sp>
      <p:pic>
        <p:nvPicPr>
          <p:cNvPr id="10" name="Picture 9">
            <a:extLst>
              <a:ext uri="{FF2B5EF4-FFF2-40B4-BE49-F238E27FC236}">
                <a16:creationId xmlns:a16="http://schemas.microsoft.com/office/drawing/2014/main" id="{6E21A993-28AE-0E06-B002-569EAABEA652}"/>
              </a:ext>
            </a:extLst>
          </p:cNvPr>
          <p:cNvPicPr>
            <a:picLocks noChangeAspect="1"/>
          </p:cNvPicPr>
          <p:nvPr/>
        </p:nvPicPr>
        <p:blipFill>
          <a:blip r:embed="rId3"/>
          <a:stretch>
            <a:fillRect/>
          </a:stretch>
        </p:blipFill>
        <p:spPr>
          <a:xfrm>
            <a:off x="643468" y="1814605"/>
            <a:ext cx="6833412" cy="3228787"/>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610599" y="2402733"/>
            <a:ext cx="2944151" cy="3774230"/>
          </a:xfrm>
        </p:spPr>
        <p:txBody>
          <a:bodyPr vert="horz" lIns="91440" tIns="45720" rIns="91440" bIns="45720" rtlCol="0">
            <a:normAutofit/>
          </a:bodyPr>
          <a:lstStyle/>
          <a:p>
            <a:pPr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Microcontroller mounted and powered ON</a:t>
            </a:r>
          </a:p>
          <a:p>
            <a:pPr indent="-228600">
              <a:buFont typeface="Arial" panose="020B0604020202020204" pitchFamily="34" charset="0"/>
              <a:buChar char="•"/>
            </a:pPr>
            <a:endParaRPr lang="en-US">
              <a:gradFill>
                <a:gsLst>
                  <a:gs pos="34000">
                    <a:schemeClr val="tx1">
                      <a:lumMod val="93000"/>
                    </a:schemeClr>
                  </a:gs>
                  <a:gs pos="0">
                    <a:schemeClr val="bg1">
                      <a:lumMod val="25000"/>
                      <a:lumOff val="75000"/>
                    </a:schemeClr>
                  </a:gs>
                  <a:gs pos="100000">
                    <a:schemeClr val="tx1"/>
                  </a:gs>
                </a:gsLst>
                <a:lin ang="4800000" scaled="0"/>
              </a:gradFill>
            </a:endParaRPr>
          </a:p>
          <a:p>
            <a:pPr indent="-228600">
              <a:buFont typeface="Arial" panose="020B0604020202020204" pitchFamily="34" charset="0"/>
              <a:buChar char="•"/>
            </a:pPr>
            <a:endParaRPr lang="en-US">
              <a:gradFill>
                <a:gsLst>
                  <a:gs pos="34000">
                    <a:schemeClr val="tx1">
                      <a:lumMod val="93000"/>
                    </a:schemeClr>
                  </a:gs>
                  <a:gs pos="0">
                    <a:schemeClr val="bg1">
                      <a:lumMod val="25000"/>
                      <a:lumOff val="75000"/>
                    </a:schemeClr>
                  </a:gs>
                  <a:gs pos="100000">
                    <a:schemeClr val="tx1"/>
                  </a:gs>
                </a:gsLst>
                <a:lin ang="4800000" scaled="0"/>
              </a:gradFill>
            </a:endParaRPr>
          </a:p>
        </p:txBody>
      </p:sp>
    </p:spTree>
    <p:extLst>
      <p:ext uri="{BB962C8B-B14F-4D97-AF65-F5344CB8AC3E}">
        <p14:creationId xmlns:p14="http://schemas.microsoft.com/office/powerpoint/2010/main" val="66934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1792" y="3598546"/>
            <a:ext cx="5806440" cy="2506972"/>
          </a:xfrm>
        </p:spPr>
        <p:txBody>
          <a:bodyPr vert="horz" wrap="square" lIns="91440" tIns="45720" rIns="91440" bIns="45720" rtlCol="0" anchor="t">
            <a:normAutofit/>
          </a:bodyPr>
          <a:lstStyle/>
          <a:p>
            <a:pPr algn="r"/>
            <a:r>
              <a:rPr lang="en-US" sz="72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ESP32 WiFi Scan</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21792" y="2844521"/>
            <a:ext cx="5806440" cy="754025"/>
          </a:xfrm>
        </p:spPr>
        <p:txBody>
          <a:bodyPr vert="horz" lIns="91440" tIns="45720" rIns="91440" bIns="45720" rtlCol="0" anchor="b">
            <a:normAutofit/>
          </a:bodyPr>
          <a:lstStyle/>
          <a:p>
            <a:pPr algn="r"/>
            <a:r>
              <a:rPr lang="en-US" sz="24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rPr>
              <a:t>Screenshot of Serial Monitor showing the available networks </a:t>
            </a:r>
          </a:p>
        </p:txBody>
      </p:sp>
      <p:pic>
        <p:nvPicPr>
          <p:cNvPr id="5" name="Picture 4">
            <a:extLst>
              <a:ext uri="{FF2B5EF4-FFF2-40B4-BE49-F238E27FC236}">
                <a16:creationId xmlns:a16="http://schemas.microsoft.com/office/drawing/2014/main" id="{30B1AECA-5B93-4F1D-87AF-CF943737B7D0}"/>
              </a:ext>
            </a:extLst>
          </p:cNvPr>
          <p:cNvPicPr>
            <a:picLocks noChangeAspect="1"/>
          </p:cNvPicPr>
          <p:nvPr/>
        </p:nvPicPr>
        <p:blipFill>
          <a:blip r:embed="rId3"/>
          <a:stretch>
            <a:fillRect/>
          </a:stretch>
        </p:blipFill>
        <p:spPr>
          <a:xfrm>
            <a:off x="6912864" y="1623197"/>
            <a:ext cx="4608576" cy="2984053"/>
          </a:xfrm>
          <a:prstGeom prst="rect">
            <a:avLst/>
          </a:prstGeom>
        </p:spPr>
      </p:pic>
    </p:spTree>
    <p:extLst>
      <p:ext uri="{BB962C8B-B14F-4D97-AF65-F5344CB8AC3E}">
        <p14:creationId xmlns:p14="http://schemas.microsoft.com/office/powerpoint/2010/main" val="382406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4000" y="3087356"/>
            <a:ext cx="9144000" cy="2486130"/>
          </a:xfrm>
        </p:spPr>
        <p:txBody>
          <a:bodyPr>
            <a:normAutofit/>
          </a:bodyPr>
          <a:lstStyle/>
          <a:p>
            <a:pPr algn="ctr"/>
            <a:r>
              <a:rPr lang="en-US" sz="5400">
                <a:solidFill>
                  <a:schemeClr val="tx1">
                    <a:lumMod val="95000"/>
                  </a:schemeClr>
                </a:solidFill>
              </a:rPr>
              <a:t>CEIS 114</a:t>
            </a:r>
            <a:br>
              <a:rPr lang="en-US" sz="5400">
                <a:solidFill>
                  <a:schemeClr val="tx1">
                    <a:lumMod val="95000"/>
                  </a:schemeClr>
                </a:solidFill>
              </a:rPr>
            </a:br>
            <a:r>
              <a:rPr lang="en-US" sz="5400">
                <a:solidFill>
                  <a:schemeClr val="tx1">
                    <a:lumMod val="95000"/>
                  </a:schemeClr>
                </a:solidFill>
              </a:rPr>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1328057"/>
            <a:ext cx="9144000" cy="1567489"/>
          </a:xfrm>
        </p:spPr>
        <p:txBody>
          <a:bodyPr>
            <a:normAutofit/>
          </a:bodyPr>
          <a:lstStyle/>
          <a:p>
            <a:pPr algn="ctr"/>
            <a:r>
              <a:rPr lang="en-US" sz="2800" b="1">
                <a:solidFill>
                  <a:schemeClr val="tx2"/>
                </a:solidFill>
              </a:rPr>
              <a:t>Creating the Traffic Controller</a:t>
            </a:r>
            <a:endParaRPr lang="en-US" sz="2800">
              <a:solidFill>
                <a:schemeClr val="tx2"/>
              </a:solidFill>
            </a:endParaRPr>
          </a:p>
        </p:txBody>
      </p:sp>
    </p:spTree>
    <p:extLst>
      <p:ext uri="{BB962C8B-B14F-4D97-AF65-F5344CB8AC3E}">
        <p14:creationId xmlns:p14="http://schemas.microsoft.com/office/powerpoint/2010/main" val="241705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F164E5A-ABC0-4A97-86CA-5F7C26615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8116488"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2393E8D-D10F-4FE1-AC21-8B44BEB50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2" y="1"/>
            <a:ext cx="4062127"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610600" y="643468"/>
            <a:ext cx="2944152" cy="1622744"/>
          </a:xfrm>
        </p:spPr>
        <p:txBody>
          <a:bodyPr vert="horz" lIns="91440" tIns="45720" rIns="91440" bIns="45720" rtlCol="0" anchor="b">
            <a:normAutofit/>
          </a:bodyPr>
          <a:lstStyle/>
          <a:p>
            <a:r>
              <a:rPr lang="en-US" sz="3600">
                <a:solidFill>
                  <a:schemeClr val="tx1"/>
                </a:solidFill>
              </a:rPr>
              <a:t>Picture of circuit with working LEDs</a:t>
            </a:r>
          </a:p>
        </p:txBody>
      </p:sp>
      <p:pic>
        <p:nvPicPr>
          <p:cNvPr id="10" name="Picture 9">
            <a:extLst>
              <a:ext uri="{FF2B5EF4-FFF2-40B4-BE49-F238E27FC236}">
                <a16:creationId xmlns:a16="http://schemas.microsoft.com/office/drawing/2014/main" id="{CC09241E-646B-7116-7EF2-FA1D56163924}"/>
              </a:ext>
            </a:extLst>
          </p:cNvPr>
          <p:cNvPicPr>
            <a:picLocks noChangeAspect="1"/>
          </p:cNvPicPr>
          <p:nvPr/>
        </p:nvPicPr>
        <p:blipFill>
          <a:blip r:embed="rId3"/>
          <a:stretch>
            <a:fillRect/>
          </a:stretch>
        </p:blipFill>
        <p:spPr>
          <a:xfrm>
            <a:off x="643468" y="1353350"/>
            <a:ext cx="6833412" cy="4151296"/>
          </a:xfrm>
          <a:prstGeom prst="rect">
            <a:avLst/>
          </a:prstGeom>
        </p:spPr>
      </p:pic>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610599" y="2402733"/>
            <a:ext cx="2944151" cy="3774230"/>
          </a:xfrm>
        </p:spPr>
        <p:txBody>
          <a:bodyPr vert="horz" lIns="91440" tIns="45720" rIns="91440" bIns="45720" rtlCol="0">
            <a:normAutofit/>
          </a:bodyPr>
          <a:lstStyle/>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ESP 32 Board</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Colored LEDs: Red, Yellow and Green</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Wires</a:t>
            </a:r>
          </a:p>
          <a:p>
            <a:pPr lvl="0" indent="-228600">
              <a:buFont typeface="Arial" panose="020B0604020202020204" pitchFamily="34" charset="0"/>
              <a:buChar char="•"/>
            </a:pPr>
            <a:r>
              <a:rPr lang="en-US">
                <a:gradFill>
                  <a:gsLst>
                    <a:gs pos="34000">
                      <a:schemeClr val="tx1">
                        <a:lumMod val="93000"/>
                      </a:schemeClr>
                    </a:gs>
                    <a:gs pos="0">
                      <a:schemeClr val="bg1">
                        <a:lumMod val="25000"/>
                        <a:lumOff val="75000"/>
                      </a:schemeClr>
                    </a:gs>
                    <a:gs pos="100000">
                      <a:schemeClr val="tx1"/>
                    </a:gs>
                  </a:gsLst>
                  <a:lin ang="4800000" scaled="0"/>
                </a:gradFill>
              </a:rPr>
              <a:t>Breadboard</a:t>
            </a:r>
          </a:p>
          <a:p>
            <a:pPr indent="-228600">
              <a:buFont typeface="Arial" panose="020B0604020202020204" pitchFamily="34" charset="0"/>
              <a:buChar char="•"/>
            </a:pPr>
            <a:endParaRPr lang="en-US">
              <a:gradFill>
                <a:gsLst>
                  <a:gs pos="34000">
                    <a:schemeClr val="tx1">
                      <a:lumMod val="93000"/>
                    </a:schemeClr>
                  </a:gs>
                  <a:gs pos="0">
                    <a:schemeClr val="bg1">
                      <a:lumMod val="25000"/>
                      <a:lumOff val="75000"/>
                    </a:schemeClr>
                  </a:gs>
                  <a:gs pos="100000">
                    <a:schemeClr val="tx1"/>
                  </a:gs>
                </a:gsLst>
                <a:lin ang="4800000" scaled="0"/>
              </a:gradFill>
            </a:endParaRPr>
          </a:p>
        </p:txBody>
      </p:sp>
    </p:spTree>
    <p:extLst>
      <p:ext uri="{BB962C8B-B14F-4D97-AF65-F5344CB8AC3E}">
        <p14:creationId xmlns:p14="http://schemas.microsoft.com/office/powerpoint/2010/main" val="310349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21792" y="3598546"/>
            <a:ext cx="5806440" cy="2506972"/>
          </a:xfrm>
        </p:spPr>
        <p:txBody>
          <a:bodyPr vert="horz" wrap="square" lIns="91440" tIns="45720" rIns="91440" bIns="45720" rtlCol="0" anchor="t">
            <a:normAutofit/>
          </a:bodyPr>
          <a:lstStyle/>
          <a:p>
            <a:pPr algn="r"/>
            <a:r>
              <a:rPr lang="en-US" sz="61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Screenshot of code in the Code Editor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21792" y="2844521"/>
            <a:ext cx="5806440" cy="754025"/>
          </a:xfrm>
        </p:spPr>
        <p:txBody>
          <a:bodyPr vert="horz" lIns="91440" tIns="45720" rIns="91440" bIns="45720" rtlCol="0" anchor="b">
            <a:normAutofit/>
          </a:bodyPr>
          <a:lstStyle/>
          <a:p>
            <a:pPr algn="r"/>
            <a:r>
              <a:rPr lang="en-US" sz="24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rPr>
              <a:t>Screenshot of code in the Wokwi Code Editor showing your name in the comment</a:t>
            </a:r>
          </a:p>
        </p:txBody>
      </p:sp>
      <p:pic>
        <p:nvPicPr>
          <p:cNvPr id="5" name="Picture 4">
            <a:extLst>
              <a:ext uri="{FF2B5EF4-FFF2-40B4-BE49-F238E27FC236}">
                <a16:creationId xmlns:a16="http://schemas.microsoft.com/office/drawing/2014/main" id="{8C4BD8DE-6CF4-5AE0-133B-337F1805644A}"/>
              </a:ext>
            </a:extLst>
          </p:cNvPr>
          <p:cNvPicPr>
            <a:picLocks noChangeAspect="1"/>
          </p:cNvPicPr>
          <p:nvPr/>
        </p:nvPicPr>
        <p:blipFill>
          <a:blip r:embed="rId3"/>
          <a:stretch>
            <a:fillRect/>
          </a:stretch>
        </p:blipFill>
        <p:spPr>
          <a:xfrm>
            <a:off x="6912864" y="663854"/>
            <a:ext cx="4608576" cy="4902740"/>
          </a:xfrm>
          <a:prstGeom prst="rect">
            <a:avLst/>
          </a:prstGeom>
        </p:spPr>
      </p:pic>
    </p:spTree>
    <p:extLst>
      <p:ext uri="{BB962C8B-B14F-4D97-AF65-F5344CB8AC3E}">
        <p14:creationId xmlns:p14="http://schemas.microsoft.com/office/powerpoint/2010/main" val="394650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2209800" y="4464028"/>
            <a:ext cx="9144000" cy="1641490"/>
          </a:xfrm>
        </p:spPr>
        <p:txBody>
          <a:bodyPr>
            <a:normAutofit/>
          </a:bodyPr>
          <a:lstStyle/>
          <a:p>
            <a:r>
              <a:rPr lang="en-US" sz="5300"/>
              <a:t>CEIS 114</a:t>
            </a:r>
            <a:br>
              <a:rPr lang="en-US" sz="5300"/>
            </a:br>
            <a:r>
              <a:rPr lang="en-US" sz="530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2209799" y="3694375"/>
            <a:ext cx="9144000" cy="754025"/>
          </a:xfrm>
        </p:spPr>
        <p:txBody>
          <a:bodyPr>
            <a:normAutofit/>
          </a:bodyPr>
          <a:lstStyle/>
          <a:p>
            <a:r>
              <a:rPr lang="en-US"/>
              <a:t>Creating a Multiple Traffic Light Controller</a:t>
            </a:r>
          </a:p>
        </p:txBody>
      </p:sp>
      <p:pic>
        <p:nvPicPr>
          <p:cNvPr id="10" name="Picture 9" descr="Close-up of circuit board">
            <a:extLst>
              <a:ext uri="{FF2B5EF4-FFF2-40B4-BE49-F238E27FC236}">
                <a16:creationId xmlns:a16="http://schemas.microsoft.com/office/drawing/2014/main" id="{D5F3B41D-0F43-812F-EF71-A45C11E215C1}"/>
              </a:ext>
            </a:extLst>
          </p:cNvPr>
          <p:cNvPicPr>
            <a:picLocks noChangeAspect="1"/>
          </p:cNvPicPr>
          <p:nvPr/>
        </p:nvPicPr>
        <p:blipFill>
          <a:blip r:embed="rId3"/>
          <a:srcRect t="32549" b="25138"/>
          <a:stretch/>
        </p:blipFill>
        <p:spPr>
          <a:xfrm>
            <a:off x="20" y="10"/>
            <a:ext cx="12191980" cy="3443533"/>
          </a:xfrm>
          <a:prstGeom prst="rect">
            <a:avLst/>
          </a:prstGeom>
        </p:spPr>
      </p:pic>
    </p:spTree>
    <p:extLst>
      <p:ext uri="{BB962C8B-B14F-4D97-AF65-F5344CB8AC3E}">
        <p14:creationId xmlns:p14="http://schemas.microsoft.com/office/powerpoint/2010/main" val="424385284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
  <TotalTime>41</TotalTime>
  <Words>564</Words>
  <Application>Microsoft Office PowerPoint</Application>
  <PresentationFormat>Widescreen</PresentationFormat>
  <Paragraphs>78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Segoe Sans</vt:lpstr>
      <vt:lpstr>Times New Roman</vt:lpstr>
      <vt:lpstr>Depth</vt:lpstr>
      <vt:lpstr>CEIS 114 Final Project Deliverables PowerPoint</vt:lpstr>
      <vt:lpstr>CEIS 114 Module 2</vt:lpstr>
      <vt:lpstr>Introduction</vt:lpstr>
      <vt:lpstr>ESP32 (Screenshot)</vt:lpstr>
      <vt:lpstr>ESP32 WiFi Scan</vt:lpstr>
      <vt:lpstr>CEIS 114 Module 3</vt:lpstr>
      <vt:lpstr>Picture of circuit with working LEDs</vt:lpstr>
      <vt:lpstr>Screenshot of code in the Code Editor</vt:lpstr>
      <vt:lpstr>CEIS 114 Module 4</vt:lpstr>
      <vt:lpstr>Picture of circuit with working LEDs</vt:lpstr>
      <vt:lpstr>Screenshot of code in Wokwi </vt:lpstr>
      <vt:lpstr>CEIS 114 Module 5</vt:lpstr>
      <vt:lpstr>Screenshot of circuit with working LEDs</vt:lpstr>
      <vt:lpstr>Screenshot of code in Wokwi</vt:lpstr>
      <vt:lpstr>Screenshot of Serial Monitor in Wokwi</vt:lpstr>
      <vt:lpstr>CEIS 114 Module 6</vt:lpstr>
      <vt:lpstr>Picture of circuit with working LEDs and LCD display</vt:lpstr>
      <vt:lpstr>Screenshot of code in Code Editor</vt:lpstr>
      <vt:lpstr>Screenshot of Serial Monitor</vt:lpstr>
      <vt:lpstr>CEIS 114 Week 7 Project</vt:lpstr>
      <vt:lpstr>Screenshot of circuit with working LEDs and LCD display (Building/Operation)</vt:lpstr>
      <vt:lpstr>Screenshot of Serial Monitor (Testing)</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Gailey, Brandy</dc:creator>
  <cp:lastModifiedBy>Gailey, Brandy</cp:lastModifiedBy>
  <cp:revision>1</cp:revision>
  <dcterms:created xsi:type="dcterms:W3CDTF">2025-04-26T21:46:28Z</dcterms:created>
  <dcterms:modified xsi:type="dcterms:W3CDTF">2025-04-26T22:27:30Z</dcterms:modified>
</cp:coreProperties>
</file>